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Lst>
  <p:sldSz cy="5143500" cx="9144000"/>
  <p:notesSz cx="6858000" cy="9144000"/>
  <p:embeddedFontLst>
    <p:embeddedFont>
      <p:font typeface="League Spartan"/>
      <p:regular r:id="rId14"/>
      <p:bold r:id="rId15"/>
    </p:embeddedFont>
    <p:embeddedFont>
      <p:font typeface="Montserrat"/>
      <p:regular r:id="rId16"/>
      <p:bold r:id="rId17"/>
      <p:italic r:id="rId18"/>
      <p:boldItalic r:id="rId19"/>
    </p:embeddedFont>
    <p:embeddedFont>
      <p:font typeface="Lato"/>
      <p:regular r:id="rId20"/>
      <p:bold r:id="rId21"/>
      <p:italic r:id="rId22"/>
      <p:boldItalic r:id="rId23"/>
    </p:embeddedFont>
    <p:embeddedFont>
      <p:font typeface="Lato Black"/>
      <p:bold r:id="rId24"/>
      <p:boldItalic r:id="rId25"/>
    </p:embeddedFont>
    <p:embeddedFont>
      <p:font typeface="Oswald"/>
      <p:bold r:id="rId26"/>
    </p:embeddedFont>
    <p:embeddedFont>
      <p:font typeface="Sanchez"/>
      <p:regular r:id="rId27"/>
      <p: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regular.fntdata"/><Relationship Id="rId22" Type="http://schemas.openxmlformats.org/officeDocument/2006/relationships/font" Target="fonts/Lato-italic.fntdata"/><Relationship Id="rId21" Type="http://schemas.openxmlformats.org/officeDocument/2006/relationships/font" Target="fonts/Lato-bold.fntdata"/><Relationship Id="rId24" Type="http://schemas.openxmlformats.org/officeDocument/2006/relationships/font" Target="fonts/LatoBlack-bold.fntdata"/><Relationship Id="rId23" Type="http://schemas.openxmlformats.org/officeDocument/2006/relationships/font" Target="fonts/La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Oswald-bold.fntdata"/><Relationship Id="rId25" Type="http://schemas.openxmlformats.org/officeDocument/2006/relationships/font" Target="fonts/LatoBlack-boldItalic.fntdata"/><Relationship Id="rId28" Type="http://schemas.openxmlformats.org/officeDocument/2006/relationships/font" Target="fonts/Sanchez-italic.fntdata"/><Relationship Id="rId27" Type="http://schemas.openxmlformats.org/officeDocument/2006/relationships/font" Target="fonts/Sanchez-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font" Target="fonts/LeagueSpartan-bold.fntdata"/><Relationship Id="rId14" Type="http://schemas.openxmlformats.org/officeDocument/2006/relationships/font" Target="fonts/LeagueSpartan-regular.fntdata"/><Relationship Id="rId17" Type="http://schemas.openxmlformats.org/officeDocument/2006/relationships/font" Target="fonts/Montserrat-bold.fntdata"/><Relationship Id="rId16" Type="http://schemas.openxmlformats.org/officeDocument/2006/relationships/font" Target="fonts/Montserrat-regular.fntdata"/><Relationship Id="rId19" Type="http://schemas.openxmlformats.org/officeDocument/2006/relationships/font" Target="fonts/Montserrat-boldItalic.fntdata"/><Relationship Id="rId18" Type="http://schemas.openxmlformats.org/officeDocument/2006/relationships/font" Target="fonts/Montserrat-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uropepmc.org/article/med/28983434"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aee42b4c39_0_4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g2aee42b4c39_0_4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aee42b4c39_0_4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Why Sleep Matters-The Economic Costs of Insufficient Sleep: A Cross-Country Comparative Analysis. - Abstract - Europe PMC</a:t>
            </a:r>
            <a:endParaRPr/>
          </a:p>
        </p:txBody>
      </p:sp>
      <p:sp>
        <p:nvSpPr>
          <p:cNvPr id="246" name="Google Shape;246;g2aee42b4c39_0_4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aee42b4c39_0_5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g2aee42b4c39_0_50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aee42b4c39_0_6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2aee42b4c39_0_6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latin typeface="Lato"/>
                <a:ea typeface="Lato"/>
                <a:cs typeface="Lato"/>
                <a:sym typeface="Lato"/>
              </a:rPr>
              <a:t>Hong-Viet V. Ngo, Thomas Martinetz, Jan Born, Matthias Mölle,</a:t>
            </a:r>
            <a:endParaRPr sz="16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 sz="1600">
                <a:solidFill>
                  <a:schemeClr val="dk1"/>
                </a:solidFill>
                <a:latin typeface="Lato"/>
                <a:ea typeface="Lato"/>
                <a:cs typeface="Lato"/>
                <a:sym typeface="Lato"/>
              </a:rPr>
              <a:t>Auditory Closed-Loop Stimulation of the Sleep Slow Oscillation Enhances Memory (2013).</a:t>
            </a:r>
            <a:endParaRPr sz="16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 sz="1600">
                <a:solidFill>
                  <a:schemeClr val="dk1"/>
                </a:solidFill>
                <a:latin typeface="Lato"/>
                <a:ea typeface="Lato"/>
                <a:cs typeface="Lato"/>
                <a:sym typeface="Lato"/>
              </a:rPr>
              <a:t>(https://www.sciencedirect.com/science/article/pii/S0896627313002304)</a:t>
            </a:r>
            <a:endParaRPr sz="16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br>
              <a:rPr lang="en" sz="1600">
                <a:solidFill>
                  <a:schemeClr val="dk1"/>
                </a:solidFill>
                <a:latin typeface="Lato"/>
                <a:ea typeface="Lato"/>
                <a:cs typeface="Lato"/>
                <a:sym typeface="Lato"/>
              </a:rPr>
            </a:br>
            <a:r>
              <a:rPr lang="en" sz="1600">
                <a:solidFill>
                  <a:schemeClr val="dk1"/>
                </a:solidFill>
                <a:latin typeface="Lato"/>
                <a:ea typeface="Lato"/>
                <a:cs typeface="Lato"/>
                <a:sym typeface="Lato"/>
              </a:rPr>
              <a:t>This is the foundation of our project concept.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2aee42b4c39_0_4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g2aee42b4c39_0_4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2aee42b4c50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2aee42b4c50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6" name="Shape 136"/>
        <p:cNvGrpSpPr/>
        <p:nvPr/>
      </p:nvGrpSpPr>
      <p:grpSpPr>
        <a:xfrm>
          <a:off x="0" y="0"/>
          <a:ext cx="0" cy="0"/>
          <a:chOff x="0" y="0"/>
          <a:chExt cx="0" cy="0"/>
        </a:xfrm>
      </p:grpSpPr>
      <p:sp>
        <p:nvSpPr>
          <p:cNvPr id="137" name="Google Shape;137;p14"/>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rtl="0" algn="l">
              <a:spcBef>
                <a:spcPts val="0"/>
              </a:spcBef>
              <a:spcAft>
                <a:spcPts val="0"/>
              </a:spcAft>
              <a:buSzPts val="700"/>
              <a:buNone/>
              <a:defRPr/>
            </a:lvl1pPr>
            <a:lvl2pPr lvl="1" rtl="0" algn="l">
              <a:spcBef>
                <a:spcPts val="0"/>
              </a:spcBef>
              <a:spcAft>
                <a:spcPts val="0"/>
              </a:spcAft>
              <a:buSzPts val="700"/>
              <a:buNone/>
              <a:defRPr/>
            </a:lvl2pPr>
            <a:lvl3pPr lvl="2" rtl="0" algn="l">
              <a:spcBef>
                <a:spcPts val="0"/>
              </a:spcBef>
              <a:spcAft>
                <a:spcPts val="0"/>
              </a:spcAft>
              <a:buSzPts val="700"/>
              <a:buNone/>
              <a:defRPr/>
            </a:lvl3pPr>
            <a:lvl4pPr lvl="3" rtl="0" algn="l">
              <a:spcBef>
                <a:spcPts val="0"/>
              </a:spcBef>
              <a:spcAft>
                <a:spcPts val="0"/>
              </a:spcAft>
              <a:buSzPts val="700"/>
              <a:buNone/>
              <a:defRPr/>
            </a:lvl4pPr>
            <a:lvl5pPr lvl="4" rtl="0" algn="l">
              <a:spcBef>
                <a:spcPts val="0"/>
              </a:spcBef>
              <a:spcAft>
                <a:spcPts val="0"/>
              </a:spcAft>
              <a:buSzPts val="700"/>
              <a:buNone/>
              <a:defRPr/>
            </a:lvl5pPr>
            <a:lvl6pPr lvl="5" rtl="0" algn="l">
              <a:spcBef>
                <a:spcPts val="0"/>
              </a:spcBef>
              <a:spcAft>
                <a:spcPts val="0"/>
              </a:spcAft>
              <a:buSzPts val="700"/>
              <a:buNone/>
              <a:defRPr/>
            </a:lvl6pPr>
            <a:lvl7pPr lvl="6" rtl="0" algn="l">
              <a:spcBef>
                <a:spcPts val="0"/>
              </a:spcBef>
              <a:spcAft>
                <a:spcPts val="0"/>
              </a:spcAft>
              <a:buSzPts val="700"/>
              <a:buNone/>
              <a:defRPr/>
            </a:lvl7pPr>
            <a:lvl8pPr lvl="7" rtl="0" algn="l">
              <a:spcBef>
                <a:spcPts val="0"/>
              </a:spcBef>
              <a:spcAft>
                <a:spcPts val="0"/>
              </a:spcAft>
              <a:buSzPts val="700"/>
              <a:buNone/>
              <a:defRPr/>
            </a:lvl8pPr>
            <a:lvl9pPr lvl="8" rtl="0" algn="l">
              <a:spcBef>
                <a:spcPts val="0"/>
              </a:spcBef>
              <a:spcAft>
                <a:spcPts val="0"/>
              </a:spcAft>
              <a:buSzPts val="700"/>
              <a:buNone/>
              <a:defRPr/>
            </a:lvl9pPr>
          </a:lstStyle>
          <a:p/>
        </p:txBody>
      </p:sp>
      <p:sp>
        <p:nvSpPr>
          <p:cNvPr id="138" name="Google Shape;138;p14"/>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rtl="0" algn="ctr">
              <a:spcBef>
                <a:spcPts val="0"/>
              </a:spcBef>
              <a:spcAft>
                <a:spcPts val="0"/>
              </a:spcAft>
              <a:buSzPts val="700"/>
              <a:buNone/>
              <a:defRPr/>
            </a:lvl1pPr>
            <a:lvl2pPr lvl="1" rtl="0" algn="l">
              <a:spcBef>
                <a:spcPts val="0"/>
              </a:spcBef>
              <a:spcAft>
                <a:spcPts val="0"/>
              </a:spcAft>
              <a:buSzPts val="700"/>
              <a:buNone/>
              <a:defRPr/>
            </a:lvl2pPr>
            <a:lvl3pPr lvl="2" rtl="0" algn="l">
              <a:spcBef>
                <a:spcPts val="0"/>
              </a:spcBef>
              <a:spcAft>
                <a:spcPts val="0"/>
              </a:spcAft>
              <a:buSzPts val="700"/>
              <a:buNone/>
              <a:defRPr/>
            </a:lvl3pPr>
            <a:lvl4pPr lvl="3" rtl="0" algn="l">
              <a:spcBef>
                <a:spcPts val="0"/>
              </a:spcBef>
              <a:spcAft>
                <a:spcPts val="0"/>
              </a:spcAft>
              <a:buSzPts val="700"/>
              <a:buNone/>
              <a:defRPr/>
            </a:lvl4pPr>
            <a:lvl5pPr lvl="4" rtl="0" algn="l">
              <a:spcBef>
                <a:spcPts val="0"/>
              </a:spcBef>
              <a:spcAft>
                <a:spcPts val="0"/>
              </a:spcAft>
              <a:buSzPts val="700"/>
              <a:buNone/>
              <a:defRPr/>
            </a:lvl5pPr>
            <a:lvl6pPr lvl="5" rtl="0" algn="l">
              <a:spcBef>
                <a:spcPts val="0"/>
              </a:spcBef>
              <a:spcAft>
                <a:spcPts val="0"/>
              </a:spcAft>
              <a:buSzPts val="700"/>
              <a:buNone/>
              <a:defRPr/>
            </a:lvl6pPr>
            <a:lvl7pPr lvl="6" rtl="0" algn="l">
              <a:spcBef>
                <a:spcPts val="0"/>
              </a:spcBef>
              <a:spcAft>
                <a:spcPts val="0"/>
              </a:spcAft>
              <a:buSzPts val="700"/>
              <a:buNone/>
              <a:defRPr/>
            </a:lvl7pPr>
            <a:lvl8pPr lvl="7" rtl="0" algn="l">
              <a:spcBef>
                <a:spcPts val="0"/>
              </a:spcBef>
              <a:spcAft>
                <a:spcPts val="0"/>
              </a:spcAft>
              <a:buSzPts val="700"/>
              <a:buNone/>
              <a:defRPr/>
            </a:lvl8pPr>
            <a:lvl9pPr lvl="8" rtl="0" algn="l">
              <a:spcBef>
                <a:spcPts val="0"/>
              </a:spcBef>
              <a:spcAft>
                <a:spcPts val="0"/>
              </a:spcAft>
              <a:buSzPts val="700"/>
              <a:buNone/>
              <a:defRPr/>
            </a:lvl9pPr>
          </a:lstStyle>
          <a:p/>
        </p:txBody>
      </p:sp>
      <p:sp>
        <p:nvSpPr>
          <p:cNvPr id="139" name="Google Shape;139;p14"/>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40" name="Shape 140"/>
        <p:cNvGrpSpPr/>
        <p:nvPr/>
      </p:nvGrpSpPr>
      <p:grpSpPr>
        <a:xfrm>
          <a:off x="0" y="0"/>
          <a:ext cx="0" cy="0"/>
          <a:chOff x="0" y="0"/>
          <a:chExt cx="0" cy="0"/>
        </a:xfrm>
      </p:grpSpPr>
      <p:sp>
        <p:nvSpPr>
          <p:cNvPr id="141" name="Google Shape;141;p15"/>
          <p:cNvSpPr txBox="1"/>
          <p:nvPr>
            <p:ph type="ctrTitle"/>
          </p:nvPr>
        </p:nvSpPr>
        <p:spPr>
          <a:xfrm>
            <a:off x="342900" y="1065213"/>
            <a:ext cx="3886200" cy="735000"/>
          </a:xfrm>
          <a:prstGeom prst="rect">
            <a:avLst/>
          </a:prstGeom>
          <a:noFill/>
          <a:ln>
            <a:noFill/>
          </a:ln>
        </p:spPr>
        <p:txBody>
          <a:bodyPr anchorCtr="0" anchor="ctr" bIns="22850" lIns="45725" spcFirstLastPara="1" rIns="45725" wrap="square" tIns="22850">
            <a:normAutofit/>
          </a:bodyPr>
          <a:lstStyle>
            <a:lvl1pPr lvl="0" rtl="0" algn="ctr">
              <a:spcBef>
                <a:spcPts val="0"/>
              </a:spcBef>
              <a:spcAft>
                <a:spcPts val="0"/>
              </a:spcAft>
              <a:buClr>
                <a:schemeClr val="dk1"/>
              </a:buClr>
              <a:buSzPts val="900"/>
              <a:buNone/>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p:txBody>
      </p:sp>
      <p:sp>
        <p:nvSpPr>
          <p:cNvPr id="142" name="Google Shape;142;p15"/>
          <p:cNvSpPr txBox="1"/>
          <p:nvPr>
            <p:ph idx="1" type="subTitle"/>
          </p:nvPr>
        </p:nvSpPr>
        <p:spPr>
          <a:xfrm>
            <a:off x="685800" y="1943100"/>
            <a:ext cx="3200400" cy="876300"/>
          </a:xfrm>
          <a:prstGeom prst="rect">
            <a:avLst/>
          </a:prstGeom>
          <a:noFill/>
          <a:ln>
            <a:noFill/>
          </a:ln>
        </p:spPr>
        <p:txBody>
          <a:bodyPr anchorCtr="0" anchor="t" bIns="22850" lIns="45725" spcFirstLastPara="1" rIns="45725" wrap="square" tIns="22850">
            <a:normAutofit/>
          </a:bodyPr>
          <a:lstStyle>
            <a:lvl1pPr lvl="0" rtl="0" algn="ctr">
              <a:spcBef>
                <a:spcPts val="300"/>
              </a:spcBef>
              <a:spcAft>
                <a:spcPts val="0"/>
              </a:spcAft>
              <a:buClr>
                <a:srgbClr val="888888"/>
              </a:buClr>
              <a:buSzPts val="1600"/>
              <a:buNone/>
              <a:defRPr>
                <a:solidFill>
                  <a:srgbClr val="888888"/>
                </a:solidFill>
              </a:defRPr>
            </a:lvl1pPr>
            <a:lvl2pPr lvl="1" rtl="0" algn="ctr">
              <a:spcBef>
                <a:spcPts val="300"/>
              </a:spcBef>
              <a:spcAft>
                <a:spcPts val="0"/>
              </a:spcAft>
              <a:buClr>
                <a:srgbClr val="888888"/>
              </a:buClr>
              <a:buSzPts val="1400"/>
              <a:buNone/>
              <a:defRPr>
                <a:solidFill>
                  <a:srgbClr val="888888"/>
                </a:solidFill>
              </a:defRPr>
            </a:lvl2pPr>
            <a:lvl3pPr lvl="2" rtl="0" algn="ctr">
              <a:spcBef>
                <a:spcPts val="200"/>
              </a:spcBef>
              <a:spcAft>
                <a:spcPts val="0"/>
              </a:spcAft>
              <a:buClr>
                <a:srgbClr val="888888"/>
              </a:buClr>
              <a:buSzPts val="1200"/>
              <a:buNone/>
              <a:defRPr>
                <a:solidFill>
                  <a:srgbClr val="888888"/>
                </a:solidFill>
              </a:defRPr>
            </a:lvl3pPr>
            <a:lvl4pPr lvl="3" rtl="0" algn="ctr">
              <a:spcBef>
                <a:spcPts val="200"/>
              </a:spcBef>
              <a:spcAft>
                <a:spcPts val="0"/>
              </a:spcAft>
              <a:buClr>
                <a:srgbClr val="888888"/>
              </a:buClr>
              <a:buSzPts val="1000"/>
              <a:buNone/>
              <a:defRPr>
                <a:solidFill>
                  <a:srgbClr val="888888"/>
                </a:solidFill>
              </a:defRPr>
            </a:lvl4pPr>
            <a:lvl5pPr lvl="4" rtl="0" algn="ctr">
              <a:spcBef>
                <a:spcPts val="200"/>
              </a:spcBef>
              <a:spcAft>
                <a:spcPts val="0"/>
              </a:spcAft>
              <a:buClr>
                <a:srgbClr val="888888"/>
              </a:buClr>
              <a:buSzPts val="1000"/>
              <a:buNone/>
              <a:defRPr>
                <a:solidFill>
                  <a:srgbClr val="888888"/>
                </a:solidFill>
              </a:defRPr>
            </a:lvl5pPr>
            <a:lvl6pPr lvl="5" rtl="0" algn="ctr">
              <a:spcBef>
                <a:spcPts val="200"/>
              </a:spcBef>
              <a:spcAft>
                <a:spcPts val="0"/>
              </a:spcAft>
              <a:buClr>
                <a:srgbClr val="888888"/>
              </a:buClr>
              <a:buSzPts val="1000"/>
              <a:buNone/>
              <a:defRPr>
                <a:solidFill>
                  <a:srgbClr val="888888"/>
                </a:solidFill>
              </a:defRPr>
            </a:lvl6pPr>
            <a:lvl7pPr lvl="6" rtl="0" algn="ctr">
              <a:spcBef>
                <a:spcPts val="200"/>
              </a:spcBef>
              <a:spcAft>
                <a:spcPts val="0"/>
              </a:spcAft>
              <a:buClr>
                <a:srgbClr val="888888"/>
              </a:buClr>
              <a:buSzPts val="1000"/>
              <a:buNone/>
              <a:defRPr>
                <a:solidFill>
                  <a:srgbClr val="888888"/>
                </a:solidFill>
              </a:defRPr>
            </a:lvl7pPr>
            <a:lvl8pPr lvl="7" rtl="0" algn="ctr">
              <a:spcBef>
                <a:spcPts val="200"/>
              </a:spcBef>
              <a:spcAft>
                <a:spcPts val="0"/>
              </a:spcAft>
              <a:buClr>
                <a:srgbClr val="888888"/>
              </a:buClr>
              <a:buSzPts val="1000"/>
              <a:buNone/>
              <a:defRPr>
                <a:solidFill>
                  <a:srgbClr val="888888"/>
                </a:solidFill>
              </a:defRPr>
            </a:lvl8pPr>
            <a:lvl9pPr lvl="8" rtl="0" algn="ctr">
              <a:spcBef>
                <a:spcPts val="200"/>
              </a:spcBef>
              <a:spcAft>
                <a:spcPts val="0"/>
              </a:spcAft>
              <a:buClr>
                <a:srgbClr val="888888"/>
              </a:buClr>
              <a:buSzPts val="1000"/>
              <a:buNone/>
              <a:defRPr>
                <a:solidFill>
                  <a:srgbClr val="888888"/>
                </a:solidFill>
              </a:defRPr>
            </a:lvl9pPr>
          </a:lstStyle>
          <a:p/>
        </p:txBody>
      </p:sp>
      <p:sp>
        <p:nvSpPr>
          <p:cNvPr id="143" name="Google Shape;143;p15"/>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rtl="0" algn="l">
              <a:spcBef>
                <a:spcPts val="0"/>
              </a:spcBef>
              <a:spcAft>
                <a:spcPts val="0"/>
              </a:spcAft>
              <a:buSzPts val="700"/>
              <a:buNone/>
              <a:defRPr/>
            </a:lvl1pPr>
            <a:lvl2pPr lvl="1" rtl="0" algn="l">
              <a:spcBef>
                <a:spcPts val="0"/>
              </a:spcBef>
              <a:spcAft>
                <a:spcPts val="0"/>
              </a:spcAft>
              <a:buSzPts val="700"/>
              <a:buNone/>
              <a:defRPr/>
            </a:lvl2pPr>
            <a:lvl3pPr lvl="2" rtl="0" algn="l">
              <a:spcBef>
                <a:spcPts val="0"/>
              </a:spcBef>
              <a:spcAft>
                <a:spcPts val="0"/>
              </a:spcAft>
              <a:buSzPts val="700"/>
              <a:buNone/>
              <a:defRPr/>
            </a:lvl3pPr>
            <a:lvl4pPr lvl="3" rtl="0" algn="l">
              <a:spcBef>
                <a:spcPts val="0"/>
              </a:spcBef>
              <a:spcAft>
                <a:spcPts val="0"/>
              </a:spcAft>
              <a:buSzPts val="700"/>
              <a:buNone/>
              <a:defRPr/>
            </a:lvl4pPr>
            <a:lvl5pPr lvl="4" rtl="0" algn="l">
              <a:spcBef>
                <a:spcPts val="0"/>
              </a:spcBef>
              <a:spcAft>
                <a:spcPts val="0"/>
              </a:spcAft>
              <a:buSzPts val="700"/>
              <a:buNone/>
              <a:defRPr/>
            </a:lvl5pPr>
            <a:lvl6pPr lvl="5" rtl="0" algn="l">
              <a:spcBef>
                <a:spcPts val="0"/>
              </a:spcBef>
              <a:spcAft>
                <a:spcPts val="0"/>
              </a:spcAft>
              <a:buSzPts val="700"/>
              <a:buNone/>
              <a:defRPr/>
            </a:lvl6pPr>
            <a:lvl7pPr lvl="6" rtl="0" algn="l">
              <a:spcBef>
                <a:spcPts val="0"/>
              </a:spcBef>
              <a:spcAft>
                <a:spcPts val="0"/>
              </a:spcAft>
              <a:buSzPts val="700"/>
              <a:buNone/>
              <a:defRPr/>
            </a:lvl7pPr>
            <a:lvl8pPr lvl="7" rtl="0" algn="l">
              <a:spcBef>
                <a:spcPts val="0"/>
              </a:spcBef>
              <a:spcAft>
                <a:spcPts val="0"/>
              </a:spcAft>
              <a:buSzPts val="700"/>
              <a:buNone/>
              <a:defRPr/>
            </a:lvl8pPr>
            <a:lvl9pPr lvl="8" rtl="0" algn="l">
              <a:spcBef>
                <a:spcPts val="0"/>
              </a:spcBef>
              <a:spcAft>
                <a:spcPts val="0"/>
              </a:spcAft>
              <a:buSzPts val="700"/>
              <a:buNone/>
              <a:defRPr/>
            </a:lvl9pPr>
          </a:lstStyle>
          <a:p/>
        </p:txBody>
      </p:sp>
      <p:sp>
        <p:nvSpPr>
          <p:cNvPr id="144" name="Google Shape;144;p15"/>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rtl="0" algn="ctr">
              <a:spcBef>
                <a:spcPts val="0"/>
              </a:spcBef>
              <a:spcAft>
                <a:spcPts val="0"/>
              </a:spcAft>
              <a:buSzPts val="700"/>
              <a:buNone/>
              <a:defRPr/>
            </a:lvl1pPr>
            <a:lvl2pPr lvl="1" rtl="0" algn="l">
              <a:spcBef>
                <a:spcPts val="0"/>
              </a:spcBef>
              <a:spcAft>
                <a:spcPts val="0"/>
              </a:spcAft>
              <a:buSzPts val="700"/>
              <a:buNone/>
              <a:defRPr/>
            </a:lvl2pPr>
            <a:lvl3pPr lvl="2" rtl="0" algn="l">
              <a:spcBef>
                <a:spcPts val="0"/>
              </a:spcBef>
              <a:spcAft>
                <a:spcPts val="0"/>
              </a:spcAft>
              <a:buSzPts val="700"/>
              <a:buNone/>
              <a:defRPr/>
            </a:lvl3pPr>
            <a:lvl4pPr lvl="3" rtl="0" algn="l">
              <a:spcBef>
                <a:spcPts val="0"/>
              </a:spcBef>
              <a:spcAft>
                <a:spcPts val="0"/>
              </a:spcAft>
              <a:buSzPts val="700"/>
              <a:buNone/>
              <a:defRPr/>
            </a:lvl4pPr>
            <a:lvl5pPr lvl="4" rtl="0" algn="l">
              <a:spcBef>
                <a:spcPts val="0"/>
              </a:spcBef>
              <a:spcAft>
                <a:spcPts val="0"/>
              </a:spcAft>
              <a:buSzPts val="700"/>
              <a:buNone/>
              <a:defRPr/>
            </a:lvl5pPr>
            <a:lvl6pPr lvl="5" rtl="0" algn="l">
              <a:spcBef>
                <a:spcPts val="0"/>
              </a:spcBef>
              <a:spcAft>
                <a:spcPts val="0"/>
              </a:spcAft>
              <a:buSzPts val="700"/>
              <a:buNone/>
              <a:defRPr/>
            </a:lvl6pPr>
            <a:lvl7pPr lvl="6" rtl="0" algn="l">
              <a:spcBef>
                <a:spcPts val="0"/>
              </a:spcBef>
              <a:spcAft>
                <a:spcPts val="0"/>
              </a:spcAft>
              <a:buSzPts val="700"/>
              <a:buNone/>
              <a:defRPr/>
            </a:lvl7pPr>
            <a:lvl8pPr lvl="7" rtl="0" algn="l">
              <a:spcBef>
                <a:spcPts val="0"/>
              </a:spcBef>
              <a:spcAft>
                <a:spcPts val="0"/>
              </a:spcAft>
              <a:buSzPts val="700"/>
              <a:buNone/>
              <a:defRPr/>
            </a:lvl8pPr>
            <a:lvl9pPr lvl="8" rtl="0" algn="l">
              <a:spcBef>
                <a:spcPts val="0"/>
              </a:spcBef>
              <a:spcAft>
                <a:spcPts val="0"/>
              </a:spcAft>
              <a:buSzPts val="700"/>
              <a:buNone/>
              <a:defRPr/>
            </a:lvl9pPr>
          </a:lstStyle>
          <a:p/>
        </p:txBody>
      </p:sp>
      <p:sp>
        <p:nvSpPr>
          <p:cNvPr id="145" name="Google Shape;145;p15"/>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6" name="Shape 146"/>
        <p:cNvGrpSpPr/>
        <p:nvPr/>
      </p:nvGrpSpPr>
      <p:grpSpPr>
        <a:xfrm>
          <a:off x="0" y="0"/>
          <a:ext cx="0" cy="0"/>
          <a:chOff x="0" y="0"/>
          <a:chExt cx="0" cy="0"/>
        </a:xfrm>
      </p:grpSpPr>
      <p:sp>
        <p:nvSpPr>
          <p:cNvPr id="147" name="Google Shape;147;p16"/>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rtl="0" algn="ctr">
              <a:spcBef>
                <a:spcPts val="0"/>
              </a:spcBef>
              <a:spcAft>
                <a:spcPts val="0"/>
              </a:spcAft>
              <a:buClr>
                <a:schemeClr val="dk1"/>
              </a:buClr>
              <a:buSzPts val="900"/>
              <a:buNone/>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p:txBody>
      </p:sp>
      <p:sp>
        <p:nvSpPr>
          <p:cNvPr id="148" name="Google Shape;148;p16"/>
          <p:cNvSpPr txBox="1"/>
          <p:nvPr>
            <p:ph idx="1" type="body"/>
          </p:nvPr>
        </p:nvSpPr>
        <p:spPr>
          <a:xfrm>
            <a:off x="228600" y="800100"/>
            <a:ext cx="4114800" cy="2263200"/>
          </a:xfrm>
          <a:prstGeom prst="rect">
            <a:avLst/>
          </a:prstGeom>
          <a:noFill/>
          <a:ln>
            <a:noFill/>
          </a:ln>
        </p:spPr>
        <p:txBody>
          <a:bodyPr anchorCtr="0" anchor="t" bIns="22850" lIns="45725" spcFirstLastPara="1" rIns="45725" wrap="square" tIns="22850">
            <a:normAutofit/>
          </a:bodyPr>
          <a:lstStyle>
            <a:lvl1pPr indent="-285750" lvl="0" marL="457200" rtl="0" algn="l">
              <a:spcBef>
                <a:spcPts val="200"/>
              </a:spcBef>
              <a:spcAft>
                <a:spcPts val="0"/>
              </a:spcAft>
              <a:buClr>
                <a:schemeClr val="dk1"/>
              </a:buClr>
              <a:buSzPts val="900"/>
              <a:buChar char="•"/>
              <a:defRPr/>
            </a:lvl1pPr>
            <a:lvl2pPr indent="-285750" lvl="1" marL="914400" rtl="0" algn="l">
              <a:spcBef>
                <a:spcPts val="200"/>
              </a:spcBef>
              <a:spcAft>
                <a:spcPts val="0"/>
              </a:spcAft>
              <a:buClr>
                <a:schemeClr val="dk1"/>
              </a:buClr>
              <a:buSzPts val="900"/>
              <a:buChar char="–"/>
              <a:defRPr/>
            </a:lvl2pPr>
            <a:lvl3pPr indent="-285750" lvl="2" marL="1371600" rtl="0" algn="l">
              <a:spcBef>
                <a:spcPts val="200"/>
              </a:spcBef>
              <a:spcAft>
                <a:spcPts val="0"/>
              </a:spcAft>
              <a:buClr>
                <a:schemeClr val="dk1"/>
              </a:buClr>
              <a:buSzPts val="900"/>
              <a:buChar char="•"/>
              <a:defRPr/>
            </a:lvl3pPr>
            <a:lvl4pPr indent="-285750" lvl="3" marL="1828800" rtl="0" algn="l">
              <a:spcBef>
                <a:spcPts val="200"/>
              </a:spcBef>
              <a:spcAft>
                <a:spcPts val="0"/>
              </a:spcAft>
              <a:buClr>
                <a:schemeClr val="dk1"/>
              </a:buClr>
              <a:buSzPts val="900"/>
              <a:buChar char="–"/>
              <a:defRPr/>
            </a:lvl4pPr>
            <a:lvl5pPr indent="-285750" lvl="4" marL="2286000" rtl="0" algn="l">
              <a:spcBef>
                <a:spcPts val="200"/>
              </a:spcBef>
              <a:spcAft>
                <a:spcPts val="0"/>
              </a:spcAft>
              <a:buClr>
                <a:schemeClr val="dk1"/>
              </a:buClr>
              <a:buSzPts val="900"/>
              <a:buChar char="»"/>
              <a:defRPr/>
            </a:lvl5pPr>
            <a:lvl6pPr indent="-285750" lvl="5" marL="2743200" rtl="0" algn="l">
              <a:spcBef>
                <a:spcPts val="200"/>
              </a:spcBef>
              <a:spcAft>
                <a:spcPts val="0"/>
              </a:spcAft>
              <a:buClr>
                <a:schemeClr val="dk1"/>
              </a:buClr>
              <a:buSzPts val="900"/>
              <a:buChar char="•"/>
              <a:defRPr/>
            </a:lvl6pPr>
            <a:lvl7pPr indent="-285750" lvl="6" marL="3200400" rtl="0" algn="l">
              <a:spcBef>
                <a:spcPts val="200"/>
              </a:spcBef>
              <a:spcAft>
                <a:spcPts val="0"/>
              </a:spcAft>
              <a:buClr>
                <a:schemeClr val="dk1"/>
              </a:buClr>
              <a:buSzPts val="900"/>
              <a:buChar char="•"/>
              <a:defRPr/>
            </a:lvl7pPr>
            <a:lvl8pPr indent="-285750" lvl="7" marL="3657600" rtl="0" algn="l">
              <a:spcBef>
                <a:spcPts val="200"/>
              </a:spcBef>
              <a:spcAft>
                <a:spcPts val="0"/>
              </a:spcAft>
              <a:buClr>
                <a:schemeClr val="dk1"/>
              </a:buClr>
              <a:buSzPts val="900"/>
              <a:buChar char="•"/>
              <a:defRPr/>
            </a:lvl8pPr>
            <a:lvl9pPr indent="-285750" lvl="8" marL="4114800" rtl="0" algn="l">
              <a:spcBef>
                <a:spcPts val="200"/>
              </a:spcBef>
              <a:spcAft>
                <a:spcPts val="0"/>
              </a:spcAft>
              <a:buClr>
                <a:schemeClr val="dk1"/>
              </a:buClr>
              <a:buSzPts val="900"/>
              <a:buChar char="•"/>
              <a:defRPr/>
            </a:lvl9pPr>
          </a:lstStyle>
          <a:p/>
        </p:txBody>
      </p:sp>
      <p:sp>
        <p:nvSpPr>
          <p:cNvPr id="149" name="Google Shape;149;p16"/>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rtl="0" algn="l">
              <a:spcBef>
                <a:spcPts val="0"/>
              </a:spcBef>
              <a:spcAft>
                <a:spcPts val="0"/>
              </a:spcAft>
              <a:buSzPts val="700"/>
              <a:buNone/>
              <a:defRPr/>
            </a:lvl1pPr>
            <a:lvl2pPr lvl="1" rtl="0" algn="l">
              <a:spcBef>
                <a:spcPts val="0"/>
              </a:spcBef>
              <a:spcAft>
                <a:spcPts val="0"/>
              </a:spcAft>
              <a:buSzPts val="700"/>
              <a:buNone/>
              <a:defRPr/>
            </a:lvl2pPr>
            <a:lvl3pPr lvl="2" rtl="0" algn="l">
              <a:spcBef>
                <a:spcPts val="0"/>
              </a:spcBef>
              <a:spcAft>
                <a:spcPts val="0"/>
              </a:spcAft>
              <a:buSzPts val="700"/>
              <a:buNone/>
              <a:defRPr/>
            </a:lvl3pPr>
            <a:lvl4pPr lvl="3" rtl="0" algn="l">
              <a:spcBef>
                <a:spcPts val="0"/>
              </a:spcBef>
              <a:spcAft>
                <a:spcPts val="0"/>
              </a:spcAft>
              <a:buSzPts val="700"/>
              <a:buNone/>
              <a:defRPr/>
            </a:lvl4pPr>
            <a:lvl5pPr lvl="4" rtl="0" algn="l">
              <a:spcBef>
                <a:spcPts val="0"/>
              </a:spcBef>
              <a:spcAft>
                <a:spcPts val="0"/>
              </a:spcAft>
              <a:buSzPts val="700"/>
              <a:buNone/>
              <a:defRPr/>
            </a:lvl5pPr>
            <a:lvl6pPr lvl="5" rtl="0" algn="l">
              <a:spcBef>
                <a:spcPts val="0"/>
              </a:spcBef>
              <a:spcAft>
                <a:spcPts val="0"/>
              </a:spcAft>
              <a:buSzPts val="700"/>
              <a:buNone/>
              <a:defRPr/>
            </a:lvl6pPr>
            <a:lvl7pPr lvl="6" rtl="0" algn="l">
              <a:spcBef>
                <a:spcPts val="0"/>
              </a:spcBef>
              <a:spcAft>
                <a:spcPts val="0"/>
              </a:spcAft>
              <a:buSzPts val="700"/>
              <a:buNone/>
              <a:defRPr/>
            </a:lvl7pPr>
            <a:lvl8pPr lvl="7" rtl="0" algn="l">
              <a:spcBef>
                <a:spcPts val="0"/>
              </a:spcBef>
              <a:spcAft>
                <a:spcPts val="0"/>
              </a:spcAft>
              <a:buSzPts val="700"/>
              <a:buNone/>
              <a:defRPr/>
            </a:lvl8pPr>
            <a:lvl9pPr lvl="8" rtl="0" algn="l">
              <a:spcBef>
                <a:spcPts val="0"/>
              </a:spcBef>
              <a:spcAft>
                <a:spcPts val="0"/>
              </a:spcAft>
              <a:buSzPts val="700"/>
              <a:buNone/>
              <a:defRPr/>
            </a:lvl9pPr>
          </a:lstStyle>
          <a:p/>
        </p:txBody>
      </p:sp>
      <p:sp>
        <p:nvSpPr>
          <p:cNvPr id="150" name="Google Shape;150;p16"/>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rtl="0" algn="ctr">
              <a:spcBef>
                <a:spcPts val="0"/>
              </a:spcBef>
              <a:spcAft>
                <a:spcPts val="0"/>
              </a:spcAft>
              <a:buSzPts val="700"/>
              <a:buNone/>
              <a:defRPr/>
            </a:lvl1pPr>
            <a:lvl2pPr lvl="1" rtl="0" algn="l">
              <a:spcBef>
                <a:spcPts val="0"/>
              </a:spcBef>
              <a:spcAft>
                <a:spcPts val="0"/>
              </a:spcAft>
              <a:buSzPts val="700"/>
              <a:buNone/>
              <a:defRPr/>
            </a:lvl2pPr>
            <a:lvl3pPr lvl="2" rtl="0" algn="l">
              <a:spcBef>
                <a:spcPts val="0"/>
              </a:spcBef>
              <a:spcAft>
                <a:spcPts val="0"/>
              </a:spcAft>
              <a:buSzPts val="700"/>
              <a:buNone/>
              <a:defRPr/>
            </a:lvl3pPr>
            <a:lvl4pPr lvl="3" rtl="0" algn="l">
              <a:spcBef>
                <a:spcPts val="0"/>
              </a:spcBef>
              <a:spcAft>
                <a:spcPts val="0"/>
              </a:spcAft>
              <a:buSzPts val="700"/>
              <a:buNone/>
              <a:defRPr/>
            </a:lvl4pPr>
            <a:lvl5pPr lvl="4" rtl="0" algn="l">
              <a:spcBef>
                <a:spcPts val="0"/>
              </a:spcBef>
              <a:spcAft>
                <a:spcPts val="0"/>
              </a:spcAft>
              <a:buSzPts val="700"/>
              <a:buNone/>
              <a:defRPr/>
            </a:lvl5pPr>
            <a:lvl6pPr lvl="5" rtl="0" algn="l">
              <a:spcBef>
                <a:spcPts val="0"/>
              </a:spcBef>
              <a:spcAft>
                <a:spcPts val="0"/>
              </a:spcAft>
              <a:buSzPts val="700"/>
              <a:buNone/>
              <a:defRPr/>
            </a:lvl6pPr>
            <a:lvl7pPr lvl="6" rtl="0" algn="l">
              <a:spcBef>
                <a:spcPts val="0"/>
              </a:spcBef>
              <a:spcAft>
                <a:spcPts val="0"/>
              </a:spcAft>
              <a:buSzPts val="700"/>
              <a:buNone/>
              <a:defRPr/>
            </a:lvl7pPr>
            <a:lvl8pPr lvl="7" rtl="0" algn="l">
              <a:spcBef>
                <a:spcPts val="0"/>
              </a:spcBef>
              <a:spcAft>
                <a:spcPts val="0"/>
              </a:spcAft>
              <a:buSzPts val="700"/>
              <a:buNone/>
              <a:defRPr/>
            </a:lvl8pPr>
            <a:lvl9pPr lvl="8" rtl="0" algn="l">
              <a:spcBef>
                <a:spcPts val="0"/>
              </a:spcBef>
              <a:spcAft>
                <a:spcPts val="0"/>
              </a:spcAft>
              <a:buSzPts val="700"/>
              <a:buNone/>
              <a:defRPr/>
            </a:lvl9pPr>
          </a:lstStyle>
          <a:p/>
        </p:txBody>
      </p:sp>
      <p:sp>
        <p:nvSpPr>
          <p:cNvPr id="151" name="Google Shape;151;p16"/>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2" name="Shape 152"/>
        <p:cNvGrpSpPr/>
        <p:nvPr/>
      </p:nvGrpSpPr>
      <p:grpSpPr>
        <a:xfrm>
          <a:off x="0" y="0"/>
          <a:ext cx="0" cy="0"/>
          <a:chOff x="0" y="0"/>
          <a:chExt cx="0" cy="0"/>
        </a:xfrm>
      </p:grpSpPr>
      <p:sp>
        <p:nvSpPr>
          <p:cNvPr id="153" name="Google Shape;153;p17"/>
          <p:cNvSpPr txBox="1"/>
          <p:nvPr>
            <p:ph type="title"/>
          </p:nvPr>
        </p:nvSpPr>
        <p:spPr>
          <a:xfrm>
            <a:off x="361156" y="2203450"/>
            <a:ext cx="3886200" cy="681000"/>
          </a:xfrm>
          <a:prstGeom prst="rect">
            <a:avLst/>
          </a:prstGeom>
          <a:noFill/>
          <a:ln>
            <a:noFill/>
          </a:ln>
        </p:spPr>
        <p:txBody>
          <a:bodyPr anchorCtr="0" anchor="t" bIns="22850" lIns="45725" spcFirstLastPara="1" rIns="45725" wrap="square" tIns="22850">
            <a:normAutofit/>
          </a:bodyPr>
          <a:lstStyle>
            <a:lvl1pPr lvl="0" rtl="0" algn="l">
              <a:spcBef>
                <a:spcPts val="0"/>
              </a:spcBef>
              <a:spcAft>
                <a:spcPts val="0"/>
              </a:spcAft>
              <a:buClr>
                <a:schemeClr val="dk1"/>
              </a:buClr>
              <a:buSzPts val="2000"/>
              <a:buFont typeface="Calibri"/>
              <a:buNone/>
              <a:defRPr b="1" sz="2000" cap="none"/>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p:txBody>
      </p:sp>
      <p:sp>
        <p:nvSpPr>
          <p:cNvPr id="154" name="Google Shape;154;p17"/>
          <p:cNvSpPr txBox="1"/>
          <p:nvPr>
            <p:ph idx="1" type="body"/>
          </p:nvPr>
        </p:nvSpPr>
        <p:spPr>
          <a:xfrm>
            <a:off x="361156" y="1453357"/>
            <a:ext cx="3886200" cy="750300"/>
          </a:xfrm>
          <a:prstGeom prst="rect">
            <a:avLst/>
          </a:prstGeom>
          <a:noFill/>
          <a:ln>
            <a:noFill/>
          </a:ln>
        </p:spPr>
        <p:txBody>
          <a:bodyPr anchorCtr="0" anchor="b" bIns="22850" lIns="45725" spcFirstLastPara="1" rIns="45725" wrap="square" tIns="22850">
            <a:normAutofit/>
          </a:bodyPr>
          <a:lstStyle>
            <a:lvl1pPr indent="-228600" lvl="0" marL="457200" rtl="0" algn="l">
              <a:spcBef>
                <a:spcPts val="200"/>
              </a:spcBef>
              <a:spcAft>
                <a:spcPts val="0"/>
              </a:spcAft>
              <a:buClr>
                <a:srgbClr val="888888"/>
              </a:buClr>
              <a:buSzPts val="1000"/>
              <a:buNone/>
              <a:defRPr sz="1000">
                <a:solidFill>
                  <a:srgbClr val="888888"/>
                </a:solidFill>
              </a:defRPr>
            </a:lvl1pPr>
            <a:lvl2pPr indent="-228600" lvl="1" marL="914400" rtl="0" algn="l">
              <a:spcBef>
                <a:spcPts val="200"/>
              </a:spcBef>
              <a:spcAft>
                <a:spcPts val="0"/>
              </a:spcAft>
              <a:buClr>
                <a:srgbClr val="888888"/>
              </a:buClr>
              <a:buSzPts val="900"/>
              <a:buNone/>
              <a:defRPr sz="900">
                <a:solidFill>
                  <a:srgbClr val="888888"/>
                </a:solidFill>
              </a:defRPr>
            </a:lvl2pPr>
            <a:lvl3pPr indent="-228600" lvl="2" marL="1371600" rtl="0" algn="l">
              <a:spcBef>
                <a:spcPts val="200"/>
              </a:spcBef>
              <a:spcAft>
                <a:spcPts val="0"/>
              </a:spcAft>
              <a:buClr>
                <a:srgbClr val="888888"/>
              </a:buClr>
              <a:buSzPts val="800"/>
              <a:buNone/>
              <a:defRPr sz="800">
                <a:solidFill>
                  <a:srgbClr val="888888"/>
                </a:solidFill>
              </a:defRPr>
            </a:lvl3pPr>
            <a:lvl4pPr indent="-228600" lvl="3" marL="1828800" rtl="0" algn="l">
              <a:spcBef>
                <a:spcPts val="100"/>
              </a:spcBef>
              <a:spcAft>
                <a:spcPts val="0"/>
              </a:spcAft>
              <a:buClr>
                <a:srgbClr val="888888"/>
              </a:buClr>
              <a:buSzPts val="700"/>
              <a:buNone/>
              <a:defRPr sz="700">
                <a:solidFill>
                  <a:srgbClr val="888888"/>
                </a:solidFill>
              </a:defRPr>
            </a:lvl4pPr>
            <a:lvl5pPr indent="-228600" lvl="4" marL="2286000" rtl="0" algn="l">
              <a:spcBef>
                <a:spcPts val="100"/>
              </a:spcBef>
              <a:spcAft>
                <a:spcPts val="0"/>
              </a:spcAft>
              <a:buClr>
                <a:srgbClr val="888888"/>
              </a:buClr>
              <a:buSzPts val="700"/>
              <a:buNone/>
              <a:defRPr sz="700">
                <a:solidFill>
                  <a:srgbClr val="888888"/>
                </a:solidFill>
              </a:defRPr>
            </a:lvl5pPr>
            <a:lvl6pPr indent="-228600" lvl="5" marL="2743200" rtl="0" algn="l">
              <a:spcBef>
                <a:spcPts val="100"/>
              </a:spcBef>
              <a:spcAft>
                <a:spcPts val="0"/>
              </a:spcAft>
              <a:buClr>
                <a:srgbClr val="888888"/>
              </a:buClr>
              <a:buSzPts val="700"/>
              <a:buNone/>
              <a:defRPr sz="700">
                <a:solidFill>
                  <a:srgbClr val="888888"/>
                </a:solidFill>
              </a:defRPr>
            </a:lvl6pPr>
            <a:lvl7pPr indent="-228600" lvl="6" marL="3200400" rtl="0" algn="l">
              <a:spcBef>
                <a:spcPts val="100"/>
              </a:spcBef>
              <a:spcAft>
                <a:spcPts val="0"/>
              </a:spcAft>
              <a:buClr>
                <a:srgbClr val="888888"/>
              </a:buClr>
              <a:buSzPts val="700"/>
              <a:buNone/>
              <a:defRPr sz="700">
                <a:solidFill>
                  <a:srgbClr val="888888"/>
                </a:solidFill>
              </a:defRPr>
            </a:lvl7pPr>
            <a:lvl8pPr indent="-228600" lvl="7" marL="3657600" rtl="0" algn="l">
              <a:spcBef>
                <a:spcPts val="100"/>
              </a:spcBef>
              <a:spcAft>
                <a:spcPts val="0"/>
              </a:spcAft>
              <a:buClr>
                <a:srgbClr val="888888"/>
              </a:buClr>
              <a:buSzPts val="700"/>
              <a:buNone/>
              <a:defRPr sz="700">
                <a:solidFill>
                  <a:srgbClr val="888888"/>
                </a:solidFill>
              </a:defRPr>
            </a:lvl8pPr>
            <a:lvl9pPr indent="-228600" lvl="8" marL="4114800" rtl="0" algn="l">
              <a:spcBef>
                <a:spcPts val="100"/>
              </a:spcBef>
              <a:spcAft>
                <a:spcPts val="0"/>
              </a:spcAft>
              <a:buClr>
                <a:srgbClr val="888888"/>
              </a:buClr>
              <a:buSzPts val="700"/>
              <a:buNone/>
              <a:defRPr sz="700">
                <a:solidFill>
                  <a:srgbClr val="888888"/>
                </a:solidFill>
              </a:defRPr>
            </a:lvl9pPr>
          </a:lstStyle>
          <a:p/>
        </p:txBody>
      </p:sp>
      <p:sp>
        <p:nvSpPr>
          <p:cNvPr id="155" name="Google Shape;155;p17"/>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rtl="0" algn="l">
              <a:spcBef>
                <a:spcPts val="0"/>
              </a:spcBef>
              <a:spcAft>
                <a:spcPts val="0"/>
              </a:spcAft>
              <a:buSzPts val="700"/>
              <a:buNone/>
              <a:defRPr/>
            </a:lvl1pPr>
            <a:lvl2pPr lvl="1" rtl="0" algn="l">
              <a:spcBef>
                <a:spcPts val="0"/>
              </a:spcBef>
              <a:spcAft>
                <a:spcPts val="0"/>
              </a:spcAft>
              <a:buSzPts val="700"/>
              <a:buNone/>
              <a:defRPr/>
            </a:lvl2pPr>
            <a:lvl3pPr lvl="2" rtl="0" algn="l">
              <a:spcBef>
                <a:spcPts val="0"/>
              </a:spcBef>
              <a:spcAft>
                <a:spcPts val="0"/>
              </a:spcAft>
              <a:buSzPts val="700"/>
              <a:buNone/>
              <a:defRPr/>
            </a:lvl3pPr>
            <a:lvl4pPr lvl="3" rtl="0" algn="l">
              <a:spcBef>
                <a:spcPts val="0"/>
              </a:spcBef>
              <a:spcAft>
                <a:spcPts val="0"/>
              </a:spcAft>
              <a:buSzPts val="700"/>
              <a:buNone/>
              <a:defRPr/>
            </a:lvl4pPr>
            <a:lvl5pPr lvl="4" rtl="0" algn="l">
              <a:spcBef>
                <a:spcPts val="0"/>
              </a:spcBef>
              <a:spcAft>
                <a:spcPts val="0"/>
              </a:spcAft>
              <a:buSzPts val="700"/>
              <a:buNone/>
              <a:defRPr/>
            </a:lvl5pPr>
            <a:lvl6pPr lvl="5" rtl="0" algn="l">
              <a:spcBef>
                <a:spcPts val="0"/>
              </a:spcBef>
              <a:spcAft>
                <a:spcPts val="0"/>
              </a:spcAft>
              <a:buSzPts val="700"/>
              <a:buNone/>
              <a:defRPr/>
            </a:lvl6pPr>
            <a:lvl7pPr lvl="6" rtl="0" algn="l">
              <a:spcBef>
                <a:spcPts val="0"/>
              </a:spcBef>
              <a:spcAft>
                <a:spcPts val="0"/>
              </a:spcAft>
              <a:buSzPts val="700"/>
              <a:buNone/>
              <a:defRPr/>
            </a:lvl7pPr>
            <a:lvl8pPr lvl="7" rtl="0" algn="l">
              <a:spcBef>
                <a:spcPts val="0"/>
              </a:spcBef>
              <a:spcAft>
                <a:spcPts val="0"/>
              </a:spcAft>
              <a:buSzPts val="700"/>
              <a:buNone/>
              <a:defRPr/>
            </a:lvl8pPr>
            <a:lvl9pPr lvl="8" rtl="0" algn="l">
              <a:spcBef>
                <a:spcPts val="0"/>
              </a:spcBef>
              <a:spcAft>
                <a:spcPts val="0"/>
              </a:spcAft>
              <a:buSzPts val="700"/>
              <a:buNone/>
              <a:defRPr/>
            </a:lvl9pPr>
          </a:lstStyle>
          <a:p/>
        </p:txBody>
      </p:sp>
      <p:sp>
        <p:nvSpPr>
          <p:cNvPr id="156" name="Google Shape;156;p17"/>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rtl="0" algn="ctr">
              <a:spcBef>
                <a:spcPts val="0"/>
              </a:spcBef>
              <a:spcAft>
                <a:spcPts val="0"/>
              </a:spcAft>
              <a:buSzPts val="700"/>
              <a:buNone/>
              <a:defRPr/>
            </a:lvl1pPr>
            <a:lvl2pPr lvl="1" rtl="0" algn="l">
              <a:spcBef>
                <a:spcPts val="0"/>
              </a:spcBef>
              <a:spcAft>
                <a:spcPts val="0"/>
              </a:spcAft>
              <a:buSzPts val="700"/>
              <a:buNone/>
              <a:defRPr/>
            </a:lvl2pPr>
            <a:lvl3pPr lvl="2" rtl="0" algn="l">
              <a:spcBef>
                <a:spcPts val="0"/>
              </a:spcBef>
              <a:spcAft>
                <a:spcPts val="0"/>
              </a:spcAft>
              <a:buSzPts val="700"/>
              <a:buNone/>
              <a:defRPr/>
            </a:lvl3pPr>
            <a:lvl4pPr lvl="3" rtl="0" algn="l">
              <a:spcBef>
                <a:spcPts val="0"/>
              </a:spcBef>
              <a:spcAft>
                <a:spcPts val="0"/>
              </a:spcAft>
              <a:buSzPts val="700"/>
              <a:buNone/>
              <a:defRPr/>
            </a:lvl4pPr>
            <a:lvl5pPr lvl="4" rtl="0" algn="l">
              <a:spcBef>
                <a:spcPts val="0"/>
              </a:spcBef>
              <a:spcAft>
                <a:spcPts val="0"/>
              </a:spcAft>
              <a:buSzPts val="700"/>
              <a:buNone/>
              <a:defRPr/>
            </a:lvl5pPr>
            <a:lvl6pPr lvl="5" rtl="0" algn="l">
              <a:spcBef>
                <a:spcPts val="0"/>
              </a:spcBef>
              <a:spcAft>
                <a:spcPts val="0"/>
              </a:spcAft>
              <a:buSzPts val="700"/>
              <a:buNone/>
              <a:defRPr/>
            </a:lvl6pPr>
            <a:lvl7pPr lvl="6" rtl="0" algn="l">
              <a:spcBef>
                <a:spcPts val="0"/>
              </a:spcBef>
              <a:spcAft>
                <a:spcPts val="0"/>
              </a:spcAft>
              <a:buSzPts val="700"/>
              <a:buNone/>
              <a:defRPr/>
            </a:lvl7pPr>
            <a:lvl8pPr lvl="7" rtl="0" algn="l">
              <a:spcBef>
                <a:spcPts val="0"/>
              </a:spcBef>
              <a:spcAft>
                <a:spcPts val="0"/>
              </a:spcAft>
              <a:buSzPts val="700"/>
              <a:buNone/>
              <a:defRPr/>
            </a:lvl8pPr>
            <a:lvl9pPr lvl="8" rtl="0" algn="l">
              <a:spcBef>
                <a:spcPts val="0"/>
              </a:spcBef>
              <a:spcAft>
                <a:spcPts val="0"/>
              </a:spcAft>
              <a:buSzPts val="700"/>
              <a:buNone/>
              <a:defRPr/>
            </a:lvl9pPr>
          </a:lstStyle>
          <a:p/>
        </p:txBody>
      </p:sp>
      <p:sp>
        <p:nvSpPr>
          <p:cNvPr id="157" name="Google Shape;157;p17"/>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58" name="Shape 158"/>
        <p:cNvGrpSpPr/>
        <p:nvPr/>
      </p:nvGrpSpPr>
      <p:grpSpPr>
        <a:xfrm>
          <a:off x="0" y="0"/>
          <a:ext cx="0" cy="0"/>
          <a:chOff x="0" y="0"/>
          <a:chExt cx="0" cy="0"/>
        </a:xfrm>
      </p:grpSpPr>
      <p:sp>
        <p:nvSpPr>
          <p:cNvPr id="159" name="Google Shape;159;p18"/>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rtl="0" algn="ctr">
              <a:spcBef>
                <a:spcPts val="0"/>
              </a:spcBef>
              <a:spcAft>
                <a:spcPts val="0"/>
              </a:spcAft>
              <a:buClr>
                <a:schemeClr val="dk1"/>
              </a:buClr>
              <a:buSzPts val="900"/>
              <a:buNone/>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p:txBody>
      </p:sp>
      <p:sp>
        <p:nvSpPr>
          <p:cNvPr id="160" name="Google Shape;160;p18"/>
          <p:cNvSpPr txBox="1"/>
          <p:nvPr>
            <p:ph idx="1" type="body"/>
          </p:nvPr>
        </p:nvSpPr>
        <p:spPr>
          <a:xfrm>
            <a:off x="228600" y="800100"/>
            <a:ext cx="2019300" cy="2263200"/>
          </a:xfrm>
          <a:prstGeom prst="rect">
            <a:avLst/>
          </a:prstGeom>
          <a:noFill/>
          <a:ln>
            <a:noFill/>
          </a:ln>
        </p:spPr>
        <p:txBody>
          <a:bodyPr anchorCtr="0" anchor="t" bIns="22850" lIns="45725" spcFirstLastPara="1" rIns="45725" wrap="square" tIns="22850">
            <a:normAutofit/>
          </a:bodyPr>
          <a:lstStyle>
            <a:lvl1pPr indent="-317500" lvl="0" marL="457200" rtl="0" algn="l">
              <a:spcBef>
                <a:spcPts val="300"/>
              </a:spcBef>
              <a:spcAft>
                <a:spcPts val="0"/>
              </a:spcAft>
              <a:buClr>
                <a:schemeClr val="dk1"/>
              </a:buClr>
              <a:buSzPts val="1400"/>
              <a:buChar char="•"/>
              <a:defRPr sz="1400"/>
            </a:lvl1pPr>
            <a:lvl2pPr indent="-304800" lvl="1" marL="914400" rtl="0" algn="l">
              <a:spcBef>
                <a:spcPts val="200"/>
              </a:spcBef>
              <a:spcAft>
                <a:spcPts val="0"/>
              </a:spcAft>
              <a:buClr>
                <a:schemeClr val="dk1"/>
              </a:buClr>
              <a:buSzPts val="1200"/>
              <a:buChar char="–"/>
              <a:defRPr sz="1200"/>
            </a:lvl2pPr>
            <a:lvl3pPr indent="-292100" lvl="2" marL="1371600" rtl="0" algn="l">
              <a:spcBef>
                <a:spcPts val="200"/>
              </a:spcBef>
              <a:spcAft>
                <a:spcPts val="0"/>
              </a:spcAft>
              <a:buClr>
                <a:schemeClr val="dk1"/>
              </a:buClr>
              <a:buSzPts val="1000"/>
              <a:buChar char="•"/>
              <a:defRPr sz="1000"/>
            </a:lvl3pPr>
            <a:lvl4pPr indent="-285750" lvl="3" marL="1828800" rtl="0" algn="l">
              <a:spcBef>
                <a:spcPts val="200"/>
              </a:spcBef>
              <a:spcAft>
                <a:spcPts val="0"/>
              </a:spcAft>
              <a:buClr>
                <a:schemeClr val="dk1"/>
              </a:buClr>
              <a:buSzPts val="900"/>
              <a:buChar char="–"/>
              <a:defRPr sz="900"/>
            </a:lvl4pPr>
            <a:lvl5pPr indent="-285750" lvl="4" marL="2286000" rtl="0" algn="l">
              <a:spcBef>
                <a:spcPts val="200"/>
              </a:spcBef>
              <a:spcAft>
                <a:spcPts val="0"/>
              </a:spcAft>
              <a:buClr>
                <a:schemeClr val="dk1"/>
              </a:buClr>
              <a:buSzPts val="900"/>
              <a:buChar char="»"/>
              <a:defRPr sz="900"/>
            </a:lvl5pPr>
            <a:lvl6pPr indent="-285750" lvl="5" marL="2743200" rtl="0" algn="l">
              <a:spcBef>
                <a:spcPts val="200"/>
              </a:spcBef>
              <a:spcAft>
                <a:spcPts val="0"/>
              </a:spcAft>
              <a:buClr>
                <a:schemeClr val="dk1"/>
              </a:buClr>
              <a:buSzPts val="900"/>
              <a:buChar char="•"/>
              <a:defRPr sz="900"/>
            </a:lvl6pPr>
            <a:lvl7pPr indent="-285750" lvl="6" marL="3200400" rtl="0" algn="l">
              <a:spcBef>
                <a:spcPts val="200"/>
              </a:spcBef>
              <a:spcAft>
                <a:spcPts val="0"/>
              </a:spcAft>
              <a:buClr>
                <a:schemeClr val="dk1"/>
              </a:buClr>
              <a:buSzPts val="900"/>
              <a:buChar char="•"/>
              <a:defRPr sz="900"/>
            </a:lvl7pPr>
            <a:lvl8pPr indent="-285750" lvl="7" marL="3657600" rtl="0" algn="l">
              <a:spcBef>
                <a:spcPts val="200"/>
              </a:spcBef>
              <a:spcAft>
                <a:spcPts val="0"/>
              </a:spcAft>
              <a:buClr>
                <a:schemeClr val="dk1"/>
              </a:buClr>
              <a:buSzPts val="900"/>
              <a:buChar char="•"/>
              <a:defRPr sz="900"/>
            </a:lvl8pPr>
            <a:lvl9pPr indent="-285750" lvl="8" marL="4114800" rtl="0" algn="l">
              <a:spcBef>
                <a:spcPts val="200"/>
              </a:spcBef>
              <a:spcAft>
                <a:spcPts val="0"/>
              </a:spcAft>
              <a:buClr>
                <a:schemeClr val="dk1"/>
              </a:buClr>
              <a:buSzPts val="900"/>
              <a:buChar char="•"/>
              <a:defRPr sz="900"/>
            </a:lvl9pPr>
          </a:lstStyle>
          <a:p/>
        </p:txBody>
      </p:sp>
      <p:sp>
        <p:nvSpPr>
          <p:cNvPr id="161" name="Google Shape;161;p18"/>
          <p:cNvSpPr txBox="1"/>
          <p:nvPr>
            <p:ph idx="2" type="body"/>
          </p:nvPr>
        </p:nvSpPr>
        <p:spPr>
          <a:xfrm>
            <a:off x="2324100" y="800100"/>
            <a:ext cx="2019300" cy="2263200"/>
          </a:xfrm>
          <a:prstGeom prst="rect">
            <a:avLst/>
          </a:prstGeom>
          <a:noFill/>
          <a:ln>
            <a:noFill/>
          </a:ln>
        </p:spPr>
        <p:txBody>
          <a:bodyPr anchorCtr="0" anchor="t" bIns="22850" lIns="45725" spcFirstLastPara="1" rIns="45725" wrap="square" tIns="22850">
            <a:normAutofit/>
          </a:bodyPr>
          <a:lstStyle>
            <a:lvl1pPr indent="-317500" lvl="0" marL="457200" rtl="0" algn="l">
              <a:spcBef>
                <a:spcPts val="300"/>
              </a:spcBef>
              <a:spcAft>
                <a:spcPts val="0"/>
              </a:spcAft>
              <a:buClr>
                <a:schemeClr val="dk1"/>
              </a:buClr>
              <a:buSzPts val="1400"/>
              <a:buChar char="•"/>
              <a:defRPr sz="1400"/>
            </a:lvl1pPr>
            <a:lvl2pPr indent="-304800" lvl="1" marL="914400" rtl="0" algn="l">
              <a:spcBef>
                <a:spcPts val="200"/>
              </a:spcBef>
              <a:spcAft>
                <a:spcPts val="0"/>
              </a:spcAft>
              <a:buClr>
                <a:schemeClr val="dk1"/>
              </a:buClr>
              <a:buSzPts val="1200"/>
              <a:buChar char="–"/>
              <a:defRPr sz="1200"/>
            </a:lvl2pPr>
            <a:lvl3pPr indent="-292100" lvl="2" marL="1371600" rtl="0" algn="l">
              <a:spcBef>
                <a:spcPts val="200"/>
              </a:spcBef>
              <a:spcAft>
                <a:spcPts val="0"/>
              </a:spcAft>
              <a:buClr>
                <a:schemeClr val="dk1"/>
              </a:buClr>
              <a:buSzPts val="1000"/>
              <a:buChar char="•"/>
              <a:defRPr sz="1000"/>
            </a:lvl3pPr>
            <a:lvl4pPr indent="-285750" lvl="3" marL="1828800" rtl="0" algn="l">
              <a:spcBef>
                <a:spcPts val="200"/>
              </a:spcBef>
              <a:spcAft>
                <a:spcPts val="0"/>
              </a:spcAft>
              <a:buClr>
                <a:schemeClr val="dk1"/>
              </a:buClr>
              <a:buSzPts val="900"/>
              <a:buChar char="–"/>
              <a:defRPr sz="900"/>
            </a:lvl4pPr>
            <a:lvl5pPr indent="-285750" lvl="4" marL="2286000" rtl="0" algn="l">
              <a:spcBef>
                <a:spcPts val="200"/>
              </a:spcBef>
              <a:spcAft>
                <a:spcPts val="0"/>
              </a:spcAft>
              <a:buClr>
                <a:schemeClr val="dk1"/>
              </a:buClr>
              <a:buSzPts val="900"/>
              <a:buChar char="»"/>
              <a:defRPr sz="900"/>
            </a:lvl5pPr>
            <a:lvl6pPr indent="-285750" lvl="5" marL="2743200" rtl="0" algn="l">
              <a:spcBef>
                <a:spcPts val="200"/>
              </a:spcBef>
              <a:spcAft>
                <a:spcPts val="0"/>
              </a:spcAft>
              <a:buClr>
                <a:schemeClr val="dk1"/>
              </a:buClr>
              <a:buSzPts val="900"/>
              <a:buChar char="•"/>
              <a:defRPr sz="900"/>
            </a:lvl6pPr>
            <a:lvl7pPr indent="-285750" lvl="6" marL="3200400" rtl="0" algn="l">
              <a:spcBef>
                <a:spcPts val="200"/>
              </a:spcBef>
              <a:spcAft>
                <a:spcPts val="0"/>
              </a:spcAft>
              <a:buClr>
                <a:schemeClr val="dk1"/>
              </a:buClr>
              <a:buSzPts val="900"/>
              <a:buChar char="•"/>
              <a:defRPr sz="900"/>
            </a:lvl7pPr>
            <a:lvl8pPr indent="-285750" lvl="7" marL="3657600" rtl="0" algn="l">
              <a:spcBef>
                <a:spcPts val="200"/>
              </a:spcBef>
              <a:spcAft>
                <a:spcPts val="0"/>
              </a:spcAft>
              <a:buClr>
                <a:schemeClr val="dk1"/>
              </a:buClr>
              <a:buSzPts val="900"/>
              <a:buChar char="•"/>
              <a:defRPr sz="900"/>
            </a:lvl8pPr>
            <a:lvl9pPr indent="-285750" lvl="8" marL="4114800" rtl="0" algn="l">
              <a:spcBef>
                <a:spcPts val="200"/>
              </a:spcBef>
              <a:spcAft>
                <a:spcPts val="0"/>
              </a:spcAft>
              <a:buClr>
                <a:schemeClr val="dk1"/>
              </a:buClr>
              <a:buSzPts val="900"/>
              <a:buChar char="•"/>
              <a:defRPr sz="900"/>
            </a:lvl9pPr>
          </a:lstStyle>
          <a:p/>
        </p:txBody>
      </p:sp>
      <p:sp>
        <p:nvSpPr>
          <p:cNvPr id="162" name="Google Shape;162;p18"/>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rtl="0" algn="l">
              <a:spcBef>
                <a:spcPts val="0"/>
              </a:spcBef>
              <a:spcAft>
                <a:spcPts val="0"/>
              </a:spcAft>
              <a:buSzPts val="700"/>
              <a:buNone/>
              <a:defRPr/>
            </a:lvl1pPr>
            <a:lvl2pPr lvl="1" rtl="0" algn="l">
              <a:spcBef>
                <a:spcPts val="0"/>
              </a:spcBef>
              <a:spcAft>
                <a:spcPts val="0"/>
              </a:spcAft>
              <a:buSzPts val="700"/>
              <a:buNone/>
              <a:defRPr/>
            </a:lvl2pPr>
            <a:lvl3pPr lvl="2" rtl="0" algn="l">
              <a:spcBef>
                <a:spcPts val="0"/>
              </a:spcBef>
              <a:spcAft>
                <a:spcPts val="0"/>
              </a:spcAft>
              <a:buSzPts val="700"/>
              <a:buNone/>
              <a:defRPr/>
            </a:lvl3pPr>
            <a:lvl4pPr lvl="3" rtl="0" algn="l">
              <a:spcBef>
                <a:spcPts val="0"/>
              </a:spcBef>
              <a:spcAft>
                <a:spcPts val="0"/>
              </a:spcAft>
              <a:buSzPts val="700"/>
              <a:buNone/>
              <a:defRPr/>
            </a:lvl4pPr>
            <a:lvl5pPr lvl="4" rtl="0" algn="l">
              <a:spcBef>
                <a:spcPts val="0"/>
              </a:spcBef>
              <a:spcAft>
                <a:spcPts val="0"/>
              </a:spcAft>
              <a:buSzPts val="700"/>
              <a:buNone/>
              <a:defRPr/>
            </a:lvl5pPr>
            <a:lvl6pPr lvl="5" rtl="0" algn="l">
              <a:spcBef>
                <a:spcPts val="0"/>
              </a:spcBef>
              <a:spcAft>
                <a:spcPts val="0"/>
              </a:spcAft>
              <a:buSzPts val="700"/>
              <a:buNone/>
              <a:defRPr/>
            </a:lvl6pPr>
            <a:lvl7pPr lvl="6" rtl="0" algn="l">
              <a:spcBef>
                <a:spcPts val="0"/>
              </a:spcBef>
              <a:spcAft>
                <a:spcPts val="0"/>
              </a:spcAft>
              <a:buSzPts val="700"/>
              <a:buNone/>
              <a:defRPr/>
            </a:lvl7pPr>
            <a:lvl8pPr lvl="7" rtl="0" algn="l">
              <a:spcBef>
                <a:spcPts val="0"/>
              </a:spcBef>
              <a:spcAft>
                <a:spcPts val="0"/>
              </a:spcAft>
              <a:buSzPts val="700"/>
              <a:buNone/>
              <a:defRPr/>
            </a:lvl8pPr>
            <a:lvl9pPr lvl="8" rtl="0" algn="l">
              <a:spcBef>
                <a:spcPts val="0"/>
              </a:spcBef>
              <a:spcAft>
                <a:spcPts val="0"/>
              </a:spcAft>
              <a:buSzPts val="700"/>
              <a:buNone/>
              <a:defRPr/>
            </a:lvl9pPr>
          </a:lstStyle>
          <a:p/>
        </p:txBody>
      </p:sp>
      <p:sp>
        <p:nvSpPr>
          <p:cNvPr id="163" name="Google Shape;163;p18"/>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rtl="0" algn="ctr">
              <a:spcBef>
                <a:spcPts val="0"/>
              </a:spcBef>
              <a:spcAft>
                <a:spcPts val="0"/>
              </a:spcAft>
              <a:buSzPts val="700"/>
              <a:buNone/>
              <a:defRPr/>
            </a:lvl1pPr>
            <a:lvl2pPr lvl="1" rtl="0" algn="l">
              <a:spcBef>
                <a:spcPts val="0"/>
              </a:spcBef>
              <a:spcAft>
                <a:spcPts val="0"/>
              </a:spcAft>
              <a:buSzPts val="700"/>
              <a:buNone/>
              <a:defRPr/>
            </a:lvl2pPr>
            <a:lvl3pPr lvl="2" rtl="0" algn="l">
              <a:spcBef>
                <a:spcPts val="0"/>
              </a:spcBef>
              <a:spcAft>
                <a:spcPts val="0"/>
              </a:spcAft>
              <a:buSzPts val="700"/>
              <a:buNone/>
              <a:defRPr/>
            </a:lvl3pPr>
            <a:lvl4pPr lvl="3" rtl="0" algn="l">
              <a:spcBef>
                <a:spcPts val="0"/>
              </a:spcBef>
              <a:spcAft>
                <a:spcPts val="0"/>
              </a:spcAft>
              <a:buSzPts val="700"/>
              <a:buNone/>
              <a:defRPr/>
            </a:lvl4pPr>
            <a:lvl5pPr lvl="4" rtl="0" algn="l">
              <a:spcBef>
                <a:spcPts val="0"/>
              </a:spcBef>
              <a:spcAft>
                <a:spcPts val="0"/>
              </a:spcAft>
              <a:buSzPts val="700"/>
              <a:buNone/>
              <a:defRPr/>
            </a:lvl5pPr>
            <a:lvl6pPr lvl="5" rtl="0" algn="l">
              <a:spcBef>
                <a:spcPts val="0"/>
              </a:spcBef>
              <a:spcAft>
                <a:spcPts val="0"/>
              </a:spcAft>
              <a:buSzPts val="700"/>
              <a:buNone/>
              <a:defRPr/>
            </a:lvl6pPr>
            <a:lvl7pPr lvl="6" rtl="0" algn="l">
              <a:spcBef>
                <a:spcPts val="0"/>
              </a:spcBef>
              <a:spcAft>
                <a:spcPts val="0"/>
              </a:spcAft>
              <a:buSzPts val="700"/>
              <a:buNone/>
              <a:defRPr/>
            </a:lvl7pPr>
            <a:lvl8pPr lvl="7" rtl="0" algn="l">
              <a:spcBef>
                <a:spcPts val="0"/>
              </a:spcBef>
              <a:spcAft>
                <a:spcPts val="0"/>
              </a:spcAft>
              <a:buSzPts val="700"/>
              <a:buNone/>
              <a:defRPr/>
            </a:lvl8pPr>
            <a:lvl9pPr lvl="8" rtl="0" algn="l">
              <a:spcBef>
                <a:spcPts val="0"/>
              </a:spcBef>
              <a:spcAft>
                <a:spcPts val="0"/>
              </a:spcAft>
              <a:buSzPts val="700"/>
              <a:buNone/>
              <a:defRPr/>
            </a:lvl9pPr>
          </a:lstStyle>
          <a:p/>
        </p:txBody>
      </p:sp>
      <p:sp>
        <p:nvSpPr>
          <p:cNvPr id="164" name="Google Shape;164;p18"/>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65" name="Shape 165"/>
        <p:cNvGrpSpPr/>
        <p:nvPr/>
      </p:nvGrpSpPr>
      <p:grpSpPr>
        <a:xfrm>
          <a:off x="0" y="0"/>
          <a:ext cx="0" cy="0"/>
          <a:chOff x="0" y="0"/>
          <a:chExt cx="0" cy="0"/>
        </a:xfrm>
      </p:grpSpPr>
      <p:sp>
        <p:nvSpPr>
          <p:cNvPr id="166" name="Google Shape;166;p19"/>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rtl="0" algn="ctr">
              <a:spcBef>
                <a:spcPts val="0"/>
              </a:spcBef>
              <a:spcAft>
                <a:spcPts val="0"/>
              </a:spcAft>
              <a:buClr>
                <a:schemeClr val="dk1"/>
              </a:buClr>
              <a:buSzPts val="2200"/>
              <a:buFont typeface="Calibri"/>
              <a:buNone/>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p:txBody>
      </p:sp>
      <p:sp>
        <p:nvSpPr>
          <p:cNvPr id="167" name="Google Shape;167;p19"/>
          <p:cNvSpPr txBox="1"/>
          <p:nvPr>
            <p:ph idx="1" type="body"/>
          </p:nvPr>
        </p:nvSpPr>
        <p:spPr>
          <a:xfrm>
            <a:off x="228600" y="767556"/>
            <a:ext cx="2020200" cy="320100"/>
          </a:xfrm>
          <a:prstGeom prst="rect">
            <a:avLst/>
          </a:prstGeom>
          <a:noFill/>
          <a:ln>
            <a:noFill/>
          </a:ln>
        </p:spPr>
        <p:txBody>
          <a:bodyPr anchorCtr="0" anchor="b" bIns="22850" lIns="45725" spcFirstLastPara="1" rIns="45725" wrap="square" tIns="22850">
            <a:normAutofit/>
          </a:bodyPr>
          <a:lstStyle>
            <a:lvl1pPr indent="-228600" lvl="0" marL="457200" rtl="0" algn="l">
              <a:spcBef>
                <a:spcPts val="200"/>
              </a:spcBef>
              <a:spcAft>
                <a:spcPts val="0"/>
              </a:spcAft>
              <a:buClr>
                <a:schemeClr val="dk1"/>
              </a:buClr>
              <a:buSzPts val="1200"/>
              <a:buNone/>
              <a:defRPr b="1" sz="1200"/>
            </a:lvl1pPr>
            <a:lvl2pPr indent="-228600" lvl="1" marL="914400" rtl="0" algn="l">
              <a:spcBef>
                <a:spcPts val="200"/>
              </a:spcBef>
              <a:spcAft>
                <a:spcPts val="0"/>
              </a:spcAft>
              <a:buClr>
                <a:schemeClr val="dk1"/>
              </a:buClr>
              <a:buSzPts val="1000"/>
              <a:buNone/>
              <a:defRPr b="1" sz="1000"/>
            </a:lvl2pPr>
            <a:lvl3pPr indent="-228600" lvl="2" marL="1371600" rtl="0" algn="l">
              <a:spcBef>
                <a:spcPts val="200"/>
              </a:spcBef>
              <a:spcAft>
                <a:spcPts val="0"/>
              </a:spcAft>
              <a:buClr>
                <a:schemeClr val="dk1"/>
              </a:buClr>
              <a:buSzPts val="900"/>
              <a:buNone/>
              <a:defRPr b="1" sz="900"/>
            </a:lvl3pPr>
            <a:lvl4pPr indent="-228600" lvl="3" marL="1828800" rtl="0" algn="l">
              <a:spcBef>
                <a:spcPts val="200"/>
              </a:spcBef>
              <a:spcAft>
                <a:spcPts val="0"/>
              </a:spcAft>
              <a:buClr>
                <a:schemeClr val="dk1"/>
              </a:buClr>
              <a:buSzPts val="800"/>
              <a:buNone/>
              <a:defRPr b="1" sz="800"/>
            </a:lvl4pPr>
            <a:lvl5pPr indent="-228600" lvl="4" marL="2286000" rtl="0" algn="l">
              <a:spcBef>
                <a:spcPts val="200"/>
              </a:spcBef>
              <a:spcAft>
                <a:spcPts val="0"/>
              </a:spcAft>
              <a:buClr>
                <a:schemeClr val="dk1"/>
              </a:buClr>
              <a:buSzPts val="800"/>
              <a:buNone/>
              <a:defRPr b="1" sz="800"/>
            </a:lvl5pPr>
            <a:lvl6pPr indent="-228600" lvl="5" marL="2743200" rtl="0" algn="l">
              <a:spcBef>
                <a:spcPts val="200"/>
              </a:spcBef>
              <a:spcAft>
                <a:spcPts val="0"/>
              </a:spcAft>
              <a:buClr>
                <a:schemeClr val="dk1"/>
              </a:buClr>
              <a:buSzPts val="800"/>
              <a:buNone/>
              <a:defRPr b="1" sz="800"/>
            </a:lvl6pPr>
            <a:lvl7pPr indent="-228600" lvl="6" marL="3200400" rtl="0" algn="l">
              <a:spcBef>
                <a:spcPts val="200"/>
              </a:spcBef>
              <a:spcAft>
                <a:spcPts val="0"/>
              </a:spcAft>
              <a:buClr>
                <a:schemeClr val="dk1"/>
              </a:buClr>
              <a:buSzPts val="800"/>
              <a:buNone/>
              <a:defRPr b="1" sz="800"/>
            </a:lvl7pPr>
            <a:lvl8pPr indent="-228600" lvl="7" marL="3657600" rtl="0" algn="l">
              <a:spcBef>
                <a:spcPts val="200"/>
              </a:spcBef>
              <a:spcAft>
                <a:spcPts val="0"/>
              </a:spcAft>
              <a:buClr>
                <a:schemeClr val="dk1"/>
              </a:buClr>
              <a:buSzPts val="800"/>
              <a:buNone/>
              <a:defRPr b="1" sz="800"/>
            </a:lvl8pPr>
            <a:lvl9pPr indent="-228600" lvl="8" marL="4114800" rtl="0" algn="l">
              <a:spcBef>
                <a:spcPts val="200"/>
              </a:spcBef>
              <a:spcAft>
                <a:spcPts val="0"/>
              </a:spcAft>
              <a:buClr>
                <a:schemeClr val="dk1"/>
              </a:buClr>
              <a:buSzPts val="800"/>
              <a:buNone/>
              <a:defRPr b="1" sz="800"/>
            </a:lvl9pPr>
          </a:lstStyle>
          <a:p/>
        </p:txBody>
      </p:sp>
      <p:sp>
        <p:nvSpPr>
          <p:cNvPr id="168" name="Google Shape;168;p19"/>
          <p:cNvSpPr txBox="1"/>
          <p:nvPr>
            <p:ph idx="2" type="body"/>
          </p:nvPr>
        </p:nvSpPr>
        <p:spPr>
          <a:xfrm>
            <a:off x="228600" y="1087438"/>
            <a:ext cx="2020200" cy="1975800"/>
          </a:xfrm>
          <a:prstGeom prst="rect">
            <a:avLst/>
          </a:prstGeom>
          <a:noFill/>
          <a:ln>
            <a:noFill/>
          </a:ln>
        </p:spPr>
        <p:txBody>
          <a:bodyPr anchorCtr="0" anchor="t" bIns="22850" lIns="45725" spcFirstLastPara="1" rIns="45725" wrap="square" tIns="22850">
            <a:normAutofit/>
          </a:bodyPr>
          <a:lstStyle>
            <a:lvl1pPr indent="-304800" lvl="0" marL="457200" rtl="0" algn="l">
              <a:spcBef>
                <a:spcPts val="200"/>
              </a:spcBef>
              <a:spcAft>
                <a:spcPts val="0"/>
              </a:spcAft>
              <a:buClr>
                <a:schemeClr val="dk1"/>
              </a:buClr>
              <a:buSzPts val="1200"/>
              <a:buChar char="•"/>
              <a:defRPr sz="1200"/>
            </a:lvl1pPr>
            <a:lvl2pPr indent="-292100" lvl="1" marL="914400" rtl="0" algn="l">
              <a:spcBef>
                <a:spcPts val="200"/>
              </a:spcBef>
              <a:spcAft>
                <a:spcPts val="0"/>
              </a:spcAft>
              <a:buClr>
                <a:schemeClr val="dk1"/>
              </a:buClr>
              <a:buSzPts val="1000"/>
              <a:buChar char="–"/>
              <a:defRPr sz="1000"/>
            </a:lvl2pPr>
            <a:lvl3pPr indent="-285750" lvl="2" marL="1371600" rtl="0" algn="l">
              <a:spcBef>
                <a:spcPts val="200"/>
              </a:spcBef>
              <a:spcAft>
                <a:spcPts val="0"/>
              </a:spcAft>
              <a:buClr>
                <a:schemeClr val="dk1"/>
              </a:buClr>
              <a:buSzPts val="900"/>
              <a:buChar char="•"/>
              <a:defRPr sz="900"/>
            </a:lvl3pPr>
            <a:lvl4pPr indent="-279400" lvl="3" marL="1828800" rtl="0" algn="l">
              <a:spcBef>
                <a:spcPts val="200"/>
              </a:spcBef>
              <a:spcAft>
                <a:spcPts val="0"/>
              </a:spcAft>
              <a:buClr>
                <a:schemeClr val="dk1"/>
              </a:buClr>
              <a:buSzPts val="800"/>
              <a:buChar char="–"/>
              <a:defRPr sz="800"/>
            </a:lvl4pPr>
            <a:lvl5pPr indent="-279400" lvl="4" marL="2286000" rtl="0" algn="l">
              <a:spcBef>
                <a:spcPts val="200"/>
              </a:spcBef>
              <a:spcAft>
                <a:spcPts val="0"/>
              </a:spcAft>
              <a:buClr>
                <a:schemeClr val="dk1"/>
              </a:buClr>
              <a:buSzPts val="800"/>
              <a:buChar char="»"/>
              <a:defRPr sz="800"/>
            </a:lvl5pPr>
            <a:lvl6pPr indent="-279400" lvl="5" marL="2743200" rtl="0" algn="l">
              <a:spcBef>
                <a:spcPts val="200"/>
              </a:spcBef>
              <a:spcAft>
                <a:spcPts val="0"/>
              </a:spcAft>
              <a:buClr>
                <a:schemeClr val="dk1"/>
              </a:buClr>
              <a:buSzPts val="800"/>
              <a:buChar char="•"/>
              <a:defRPr sz="800"/>
            </a:lvl6pPr>
            <a:lvl7pPr indent="-279400" lvl="6" marL="3200400" rtl="0" algn="l">
              <a:spcBef>
                <a:spcPts val="200"/>
              </a:spcBef>
              <a:spcAft>
                <a:spcPts val="0"/>
              </a:spcAft>
              <a:buClr>
                <a:schemeClr val="dk1"/>
              </a:buClr>
              <a:buSzPts val="800"/>
              <a:buChar char="•"/>
              <a:defRPr sz="800"/>
            </a:lvl7pPr>
            <a:lvl8pPr indent="-279400" lvl="7" marL="3657600" rtl="0" algn="l">
              <a:spcBef>
                <a:spcPts val="200"/>
              </a:spcBef>
              <a:spcAft>
                <a:spcPts val="0"/>
              </a:spcAft>
              <a:buClr>
                <a:schemeClr val="dk1"/>
              </a:buClr>
              <a:buSzPts val="800"/>
              <a:buChar char="•"/>
              <a:defRPr sz="800"/>
            </a:lvl8pPr>
            <a:lvl9pPr indent="-279400" lvl="8" marL="4114800" rtl="0" algn="l">
              <a:spcBef>
                <a:spcPts val="200"/>
              </a:spcBef>
              <a:spcAft>
                <a:spcPts val="0"/>
              </a:spcAft>
              <a:buClr>
                <a:schemeClr val="dk1"/>
              </a:buClr>
              <a:buSzPts val="800"/>
              <a:buChar char="•"/>
              <a:defRPr sz="800"/>
            </a:lvl9pPr>
          </a:lstStyle>
          <a:p/>
        </p:txBody>
      </p:sp>
      <p:sp>
        <p:nvSpPr>
          <p:cNvPr id="169" name="Google Shape;169;p19"/>
          <p:cNvSpPr txBox="1"/>
          <p:nvPr>
            <p:ph idx="3" type="body"/>
          </p:nvPr>
        </p:nvSpPr>
        <p:spPr>
          <a:xfrm>
            <a:off x="2322513" y="767556"/>
            <a:ext cx="2021100" cy="320100"/>
          </a:xfrm>
          <a:prstGeom prst="rect">
            <a:avLst/>
          </a:prstGeom>
          <a:noFill/>
          <a:ln>
            <a:noFill/>
          </a:ln>
        </p:spPr>
        <p:txBody>
          <a:bodyPr anchorCtr="0" anchor="b" bIns="22850" lIns="45725" spcFirstLastPara="1" rIns="45725" wrap="square" tIns="22850">
            <a:normAutofit/>
          </a:bodyPr>
          <a:lstStyle>
            <a:lvl1pPr indent="-228600" lvl="0" marL="457200" rtl="0" algn="l">
              <a:spcBef>
                <a:spcPts val="200"/>
              </a:spcBef>
              <a:spcAft>
                <a:spcPts val="0"/>
              </a:spcAft>
              <a:buClr>
                <a:schemeClr val="dk1"/>
              </a:buClr>
              <a:buSzPts val="1200"/>
              <a:buNone/>
              <a:defRPr b="1" sz="1200"/>
            </a:lvl1pPr>
            <a:lvl2pPr indent="-228600" lvl="1" marL="914400" rtl="0" algn="l">
              <a:spcBef>
                <a:spcPts val="200"/>
              </a:spcBef>
              <a:spcAft>
                <a:spcPts val="0"/>
              </a:spcAft>
              <a:buClr>
                <a:schemeClr val="dk1"/>
              </a:buClr>
              <a:buSzPts val="1000"/>
              <a:buNone/>
              <a:defRPr b="1" sz="1000"/>
            </a:lvl2pPr>
            <a:lvl3pPr indent="-228600" lvl="2" marL="1371600" rtl="0" algn="l">
              <a:spcBef>
                <a:spcPts val="200"/>
              </a:spcBef>
              <a:spcAft>
                <a:spcPts val="0"/>
              </a:spcAft>
              <a:buClr>
                <a:schemeClr val="dk1"/>
              </a:buClr>
              <a:buSzPts val="900"/>
              <a:buNone/>
              <a:defRPr b="1" sz="900"/>
            </a:lvl3pPr>
            <a:lvl4pPr indent="-228600" lvl="3" marL="1828800" rtl="0" algn="l">
              <a:spcBef>
                <a:spcPts val="200"/>
              </a:spcBef>
              <a:spcAft>
                <a:spcPts val="0"/>
              </a:spcAft>
              <a:buClr>
                <a:schemeClr val="dk1"/>
              </a:buClr>
              <a:buSzPts val="800"/>
              <a:buNone/>
              <a:defRPr b="1" sz="800"/>
            </a:lvl4pPr>
            <a:lvl5pPr indent="-228600" lvl="4" marL="2286000" rtl="0" algn="l">
              <a:spcBef>
                <a:spcPts val="200"/>
              </a:spcBef>
              <a:spcAft>
                <a:spcPts val="0"/>
              </a:spcAft>
              <a:buClr>
                <a:schemeClr val="dk1"/>
              </a:buClr>
              <a:buSzPts val="800"/>
              <a:buNone/>
              <a:defRPr b="1" sz="800"/>
            </a:lvl5pPr>
            <a:lvl6pPr indent="-228600" lvl="5" marL="2743200" rtl="0" algn="l">
              <a:spcBef>
                <a:spcPts val="200"/>
              </a:spcBef>
              <a:spcAft>
                <a:spcPts val="0"/>
              </a:spcAft>
              <a:buClr>
                <a:schemeClr val="dk1"/>
              </a:buClr>
              <a:buSzPts val="800"/>
              <a:buNone/>
              <a:defRPr b="1" sz="800"/>
            </a:lvl6pPr>
            <a:lvl7pPr indent="-228600" lvl="6" marL="3200400" rtl="0" algn="l">
              <a:spcBef>
                <a:spcPts val="200"/>
              </a:spcBef>
              <a:spcAft>
                <a:spcPts val="0"/>
              </a:spcAft>
              <a:buClr>
                <a:schemeClr val="dk1"/>
              </a:buClr>
              <a:buSzPts val="800"/>
              <a:buNone/>
              <a:defRPr b="1" sz="800"/>
            </a:lvl7pPr>
            <a:lvl8pPr indent="-228600" lvl="7" marL="3657600" rtl="0" algn="l">
              <a:spcBef>
                <a:spcPts val="200"/>
              </a:spcBef>
              <a:spcAft>
                <a:spcPts val="0"/>
              </a:spcAft>
              <a:buClr>
                <a:schemeClr val="dk1"/>
              </a:buClr>
              <a:buSzPts val="800"/>
              <a:buNone/>
              <a:defRPr b="1" sz="800"/>
            </a:lvl8pPr>
            <a:lvl9pPr indent="-228600" lvl="8" marL="4114800" rtl="0" algn="l">
              <a:spcBef>
                <a:spcPts val="200"/>
              </a:spcBef>
              <a:spcAft>
                <a:spcPts val="0"/>
              </a:spcAft>
              <a:buClr>
                <a:schemeClr val="dk1"/>
              </a:buClr>
              <a:buSzPts val="800"/>
              <a:buNone/>
              <a:defRPr b="1" sz="800"/>
            </a:lvl9pPr>
          </a:lstStyle>
          <a:p/>
        </p:txBody>
      </p:sp>
      <p:sp>
        <p:nvSpPr>
          <p:cNvPr id="170" name="Google Shape;170;p19"/>
          <p:cNvSpPr txBox="1"/>
          <p:nvPr>
            <p:ph idx="4" type="body"/>
          </p:nvPr>
        </p:nvSpPr>
        <p:spPr>
          <a:xfrm>
            <a:off x="2322513" y="1087438"/>
            <a:ext cx="2021100" cy="1975800"/>
          </a:xfrm>
          <a:prstGeom prst="rect">
            <a:avLst/>
          </a:prstGeom>
          <a:noFill/>
          <a:ln>
            <a:noFill/>
          </a:ln>
        </p:spPr>
        <p:txBody>
          <a:bodyPr anchorCtr="0" anchor="t" bIns="22850" lIns="45725" spcFirstLastPara="1" rIns="45725" wrap="square" tIns="22850">
            <a:normAutofit/>
          </a:bodyPr>
          <a:lstStyle>
            <a:lvl1pPr indent="-304800" lvl="0" marL="457200" rtl="0" algn="l">
              <a:spcBef>
                <a:spcPts val="200"/>
              </a:spcBef>
              <a:spcAft>
                <a:spcPts val="0"/>
              </a:spcAft>
              <a:buClr>
                <a:schemeClr val="dk1"/>
              </a:buClr>
              <a:buSzPts val="1200"/>
              <a:buChar char="•"/>
              <a:defRPr sz="1200"/>
            </a:lvl1pPr>
            <a:lvl2pPr indent="-292100" lvl="1" marL="914400" rtl="0" algn="l">
              <a:spcBef>
                <a:spcPts val="200"/>
              </a:spcBef>
              <a:spcAft>
                <a:spcPts val="0"/>
              </a:spcAft>
              <a:buClr>
                <a:schemeClr val="dk1"/>
              </a:buClr>
              <a:buSzPts val="1000"/>
              <a:buChar char="–"/>
              <a:defRPr sz="1000"/>
            </a:lvl2pPr>
            <a:lvl3pPr indent="-285750" lvl="2" marL="1371600" rtl="0" algn="l">
              <a:spcBef>
                <a:spcPts val="200"/>
              </a:spcBef>
              <a:spcAft>
                <a:spcPts val="0"/>
              </a:spcAft>
              <a:buClr>
                <a:schemeClr val="dk1"/>
              </a:buClr>
              <a:buSzPts val="900"/>
              <a:buChar char="•"/>
              <a:defRPr sz="900"/>
            </a:lvl3pPr>
            <a:lvl4pPr indent="-279400" lvl="3" marL="1828800" rtl="0" algn="l">
              <a:spcBef>
                <a:spcPts val="200"/>
              </a:spcBef>
              <a:spcAft>
                <a:spcPts val="0"/>
              </a:spcAft>
              <a:buClr>
                <a:schemeClr val="dk1"/>
              </a:buClr>
              <a:buSzPts val="800"/>
              <a:buChar char="–"/>
              <a:defRPr sz="800"/>
            </a:lvl4pPr>
            <a:lvl5pPr indent="-279400" lvl="4" marL="2286000" rtl="0" algn="l">
              <a:spcBef>
                <a:spcPts val="200"/>
              </a:spcBef>
              <a:spcAft>
                <a:spcPts val="0"/>
              </a:spcAft>
              <a:buClr>
                <a:schemeClr val="dk1"/>
              </a:buClr>
              <a:buSzPts val="800"/>
              <a:buChar char="»"/>
              <a:defRPr sz="800"/>
            </a:lvl5pPr>
            <a:lvl6pPr indent="-279400" lvl="5" marL="2743200" rtl="0" algn="l">
              <a:spcBef>
                <a:spcPts val="200"/>
              </a:spcBef>
              <a:spcAft>
                <a:spcPts val="0"/>
              </a:spcAft>
              <a:buClr>
                <a:schemeClr val="dk1"/>
              </a:buClr>
              <a:buSzPts val="800"/>
              <a:buChar char="•"/>
              <a:defRPr sz="800"/>
            </a:lvl6pPr>
            <a:lvl7pPr indent="-279400" lvl="6" marL="3200400" rtl="0" algn="l">
              <a:spcBef>
                <a:spcPts val="200"/>
              </a:spcBef>
              <a:spcAft>
                <a:spcPts val="0"/>
              </a:spcAft>
              <a:buClr>
                <a:schemeClr val="dk1"/>
              </a:buClr>
              <a:buSzPts val="800"/>
              <a:buChar char="•"/>
              <a:defRPr sz="800"/>
            </a:lvl7pPr>
            <a:lvl8pPr indent="-279400" lvl="7" marL="3657600" rtl="0" algn="l">
              <a:spcBef>
                <a:spcPts val="200"/>
              </a:spcBef>
              <a:spcAft>
                <a:spcPts val="0"/>
              </a:spcAft>
              <a:buClr>
                <a:schemeClr val="dk1"/>
              </a:buClr>
              <a:buSzPts val="800"/>
              <a:buChar char="•"/>
              <a:defRPr sz="800"/>
            </a:lvl8pPr>
            <a:lvl9pPr indent="-279400" lvl="8" marL="4114800" rtl="0" algn="l">
              <a:spcBef>
                <a:spcPts val="200"/>
              </a:spcBef>
              <a:spcAft>
                <a:spcPts val="0"/>
              </a:spcAft>
              <a:buClr>
                <a:schemeClr val="dk1"/>
              </a:buClr>
              <a:buSzPts val="800"/>
              <a:buChar char="•"/>
              <a:defRPr sz="800"/>
            </a:lvl9pPr>
          </a:lstStyle>
          <a:p/>
        </p:txBody>
      </p:sp>
      <p:sp>
        <p:nvSpPr>
          <p:cNvPr id="171" name="Google Shape;171;p19"/>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rtl="0" algn="l">
              <a:spcBef>
                <a:spcPts val="0"/>
              </a:spcBef>
              <a:spcAft>
                <a:spcPts val="0"/>
              </a:spcAft>
              <a:buSzPts val="700"/>
              <a:buNone/>
              <a:defRPr/>
            </a:lvl1pPr>
            <a:lvl2pPr lvl="1" rtl="0" algn="l">
              <a:spcBef>
                <a:spcPts val="0"/>
              </a:spcBef>
              <a:spcAft>
                <a:spcPts val="0"/>
              </a:spcAft>
              <a:buSzPts val="700"/>
              <a:buNone/>
              <a:defRPr/>
            </a:lvl2pPr>
            <a:lvl3pPr lvl="2" rtl="0" algn="l">
              <a:spcBef>
                <a:spcPts val="0"/>
              </a:spcBef>
              <a:spcAft>
                <a:spcPts val="0"/>
              </a:spcAft>
              <a:buSzPts val="700"/>
              <a:buNone/>
              <a:defRPr/>
            </a:lvl3pPr>
            <a:lvl4pPr lvl="3" rtl="0" algn="l">
              <a:spcBef>
                <a:spcPts val="0"/>
              </a:spcBef>
              <a:spcAft>
                <a:spcPts val="0"/>
              </a:spcAft>
              <a:buSzPts val="700"/>
              <a:buNone/>
              <a:defRPr/>
            </a:lvl4pPr>
            <a:lvl5pPr lvl="4" rtl="0" algn="l">
              <a:spcBef>
                <a:spcPts val="0"/>
              </a:spcBef>
              <a:spcAft>
                <a:spcPts val="0"/>
              </a:spcAft>
              <a:buSzPts val="700"/>
              <a:buNone/>
              <a:defRPr/>
            </a:lvl5pPr>
            <a:lvl6pPr lvl="5" rtl="0" algn="l">
              <a:spcBef>
                <a:spcPts val="0"/>
              </a:spcBef>
              <a:spcAft>
                <a:spcPts val="0"/>
              </a:spcAft>
              <a:buSzPts val="700"/>
              <a:buNone/>
              <a:defRPr/>
            </a:lvl6pPr>
            <a:lvl7pPr lvl="6" rtl="0" algn="l">
              <a:spcBef>
                <a:spcPts val="0"/>
              </a:spcBef>
              <a:spcAft>
                <a:spcPts val="0"/>
              </a:spcAft>
              <a:buSzPts val="700"/>
              <a:buNone/>
              <a:defRPr/>
            </a:lvl7pPr>
            <a:lvl8pPr lvl="7" rtl="0" algn="l">
              <a:spcBef>
                <a:spcPts val="0"/>
              </a:spcBef>
              <a:spcAft>
                <a:spcPts val="0"/>
              </a:spcAft>
              <a:buSzPts val="700"/>
              <a:buNone/>
              <a:defRPr/>
            </a:lvl8pPr>
            <a:lvl9pPr lvl="8" rtl="0" algn="l">
              <a:spcBef>
                <a:spcPts val="0"/>
              </a:spcBef>
              <a:spcAft>
                <a:spcPts val="0"/>
              </a:spcAft>
              <a:buSzPts val="700"/>
              <a:buNone/>
              <a:defRPr/>
            </a:lvl9pPr>
          </a:lstStyle>
          <a:p/>
        </p:txBody>
      </p:sp>
      <p:sp>
        <p:nvSpPr>
          <p:cNvPr id="172" name="Google Shape;172;p19"/>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rtl="0" algn="ctr">
              <a:spcBef>
                <a:spcPts val="0"/>
              </a:spcBef>
              <a:spcAft>
                <a:spcPts val="0"/>
              </a:spcAft>
              <a:buSzPts val="700"/>
              <a:buNone/>
              <a:defRPr/>
            </a:lvl1pPr>
            <a:lvl2pPr lvl="1" rtl="0" algn="l">
              <a:spcBef>
                <a:spcPts val="0"/>
              </a:spcBef>
              <a:spcAft>
                <a:spcPts val="0"/>
              </a:spcAft>
              <a:buSzPts val="700"/>
              <a:buNone/>
              <a:defRPr/>
            </a:lvl2pPr>
            <a:lvl3pPr lvl="2" rtl="0" algn="l">
              <a:spcBef>
                <a:spcPts val="0"/>
              </a:spcBef>
              <a:spcAft>
                <a:spcPts val="0"/>
              </a:spcAft>
              <a:buSzPts val="700"/>
              <a:buNone/>
              <a:defRPr/>
            </a:lvl3pPr>
            <a:lvl4pPr lvl="3" rtl="0" algn="l">
              <a:spcBef>
                <a:spcPts val="0"/>
              </a:spcBef>
              <a:spcAft>
                <a:spcPts val="0"/>
              </a:spcAft>
              <a:buSzPts val="700"/>
              <a:buNone/>
              <a:defRPr/>
            </a:lvl4pPr>
            <a:lvl5pPr lvl="4" rtl="0" algn="l">
              <a:spcBef>
                <a:spcPts val="0"/>
              </a:spcBef>
              <a:spcAft>
                <a:spcPts val="0"/>
              </a:spcAft>
              <a:buSzPts val="700"/>
              <a:buNone/>
              <a:defRPr/>
            </a:lvl5pPr>
            <a:lvl6pPr lvl="5" rtl="0" algn="l">
              <a:spcBef>
                <a:spcPts val="0"/>
              </a:spcBef>
              <a:spcAft>
                <a:spcPts val="0"/>
              </a:spcAft>
              <a:buSzPts val="700"/>
              <a:buNone/>
              <a:defRPr/>
            </a:lvl6pPr>
            <a:lvl7pPr lvl="6" rtl="0" algn="l">
              <a:spcBef>
                <a:spcPts val="0"/>
              </a:spcBef>
              <a:spcAft>
                <a:spcPts val="0"/>
              </a:spcAft>
              <a:buSzPts val="700"/>
              <a:buNone/>
              <a:defRPr/>
            </a:lvl7pPr>
            <a:lvl8pPr lvl="7" rtl="0" algn="l">
              <a:spcBef>
                <a:spcPts val="0"/>
              </a:spcBef>
              <a:spcAft>
                <a:spcPts val="0"/>
              </a:spcAft>
              <a:buSzPts val="700"/>
              <a:buNone/>
              <a:defRPr/>
            </a:lvl8pPr>
            <a:lvl9pPr lvl="8" rtl="0" algn="l">
              <a:spcBef>
                <a:spcPts val="0"/>
              </a:spcBef>
              <a:spcAft>
                <a:spcPts val="0"/>
              </a:spcAft>
              <a:buSzPts val="700"/>
              <a:buNone/>
              <a:defRPr/>
            </a:lvl9pPr>
          </a:lstStyle>
          <a:p/>
        </p:txBody>
      </p:sp>
      <p:sp>
        <p:nvSpPr>
          <p:cNvPr id="173" name="Google Shape;173;p19"/>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4" name="Shape 174"/>
        <p:cNvGrpSpPr/>
        <p:nvPr/>
      </p:nvGrpSpPr>
      <p:grpSpPr>
        <a:xfrm>
          <a:off x="0" y="0"/>
          <a:ext cx="0" cy="0"/>
          <a:chOff x="0" y="0"/>
          <a:chExt cx="0" cy="0"/>
        </a:xfrm>
      </p:grpSpPr>
      <p:sp>
        <p:nvSpPr>
          <p:cNvPr id="175" name="Google Shape;175;p20"/>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rtl="0" algn="ctr">
              <a:spcBef>
                <a:spcPts val="0"/>
              </a:spcBef>
              <a:spcAft>
                <a:spcPts val="0"/>
              </a:spcAft>
              <a:buClr>
                <a:schemeClr val="dk1"/>
              </a:buClr>
              <a:buSzPts val="900"/>
              <a:buNone/>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p:txBody>
      </p:sp>
      <p:sp>
        <p:nvSpPr>
          <p:cNvPr id="176" name="Google Shape;176;p20"/>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rtl="0" algn="l">
              <a:spcBef>
                <a:spcPts val="0"/>
              </a:spcBef>
              <a:spcAft>
                <a:spcPts val="0"/>
              </a:spcAft>
              <a:buSzPts val="700"/>
              <a:buNone/>
              <a:defRPr/>
            </a:lvl1pPr>
            <a:lvl2pPr lvl="1" rtl="0" algn="l">
              <a:spcBef>
                <a:spcPts val="0"/>
              </a:spcBef>
              <a:spcAft>
                <a:spcPts val="0"/>
              </a:spcAft>
              <a:buSzPts val="700"/>
              <a:buNone/>
              <a:defRPr/>
            </a:lvl2pPr>
            <a:lvl3pPr lvl="2" rtl="0" algn="l">
              <a:spcBef>
                <a:spcPts val="0"/>
              </a:spcBef>
              <a:spcAft>
                <a:spcPts val="0"/>
              </a:spcAft>
              <a:buSzPts val="700"/>
              <a:buNone/>
              <a:defRPr/>
            </a:lvl3pPr>
            <a:lvl4pPr lvl="3" rtl="0" algn="l">
              <a:spcBef>
                <a:spcPts val="0"/>
              </a:spcBef>
              <a:spcAft>
                <a:spcPts val="0"/>
              </a:spcAft>
              <a:buSzPts val="700"/>
              <a:buNone/>
              <a:defRPr/>
            </a:lvl4pPr>
            <a:lvl5pPr lvl="4" rtl="0" algn="l">
              <a:spcBef>
                <a:spcPts val="0"/>
              </a:spcBef>
              <a:spcAft>
                <a:spcPts val="0"/>
              </a:spcAft>
              <a:buSzPts val="700"/>
              <a:buNone/>
              <a:defRPr/>
            </a:lvl5pPr>
            <a:lvl6pPr lvl="5" rtl="0" algn="l">
              <a:spcBef>
                <a:spcPts val="0"/>
              </a:spcBef>
              <a:spcAft>
                <a:spcPts val="0"/>
              </a:spcAft>
              <a:buSzPts val="700"/>
              <a:buNone/>
              <a:defRPr/>
            </a:lvl6pPr>
            <a:lvl7pPr lvl="6" rtl="0" algn="l">
              <a:spcBef>
                <a:spcPts val="0"/>
              </a:spcBef>
              <a:spcAft>
                <a:spcPts val="0"/>
              </a:spcAft>
              <a:buSzPts val="700"/>
              <a:buNone/>
              <a:defRPr/>
            </a:lvl7pPr>
            <a:lvl8pPr lvl="7" rtl="0" algn="l">
              <a:spcBef>
                <a:spcPts val="0"/>
              </a:spcBef>
              <a:spcAft>
                <a:spcPts val="0"/>
              </a:spcAft>
              <a:buSzPts val="700"/>
              <a:buNone/>
              <a:defRPr/>
            </a:lvl8pPr>
            <a:lvl9pPr lvl="8" rtl="0" algn="l">
              <a:spcBef>
                <a:spcPts val="0"/>
              </a:spcBef>
              <a:spcAft>
                <a:spcPts val="0"/>
              </a:spcAft>
              <a:buSzPts val="700"/>
              <a:buNone/>
              <a:defRPr/>
            </a:lvl9pPr>
          </a:lstStyle>
          <a:p/>
        </p:txBody>
      </p:sp>
      <p:sp>
        <p:nvSpPr>
          <p:cNvPr id="177" name="Google Shape;177;p20"/>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rtl="0" algn="ctr">
              <a:spcBef>
                <a:spcPts val="0"/>
              </a:spcBef>
              <a:spcAft>
                <a:spcPts val="0"/>
              </a:spcAft>
              <a:buSzPts val="700"/>
              <a:buNone/>
              <a:defRPr/>
            </a:lvl1pPr>
            <a:lvl2pPr lvl="1" rtl="0" algn="l">
              <a:spcBef>
                <a:spcPts val="0"/>
              </a:spcBef>
              <a:spcAft>
                <a:spcPts val="0"/>
              </a:spcAft>
              <a:buSzPts val="700"/>
              <a:buNone/>
              <a:defRPr/>
            </a:lvl2pPr>
            <a:lvl3pPr lvl="2" rtl="0" algn="l">
              <a:spcBef>
                <a:spcPts val="0"/>
              </a:spcBef>
              <a:spcAft>
                <a:spcPts val="0"/>
              </a:spcAft>
              <a:buSzPts val="700"/>
              <a:buNone/>
              <a:defRPr/>
            </a:lvl3pPr>
            <a:lvl4pPr lvl="3" rtl="0" algn="l">
              <a:spcBef>
                <a:spcPts val="0"/>
              </a:spcBef>
              <a:spcAft>
                <a:spcPts val="0"/>
              </a:spcAft>
              <a:buSzPts val="700"/>
              <a:buNone/>
              <a:defRPr/>
            </a:lvl4pPr>
            <a:lvl5pPr lvl="4" rtl="0" algn="l">
              <a:spcBef>
                <a:spcPts val="0"/>
              </a:spcBef>
              <a:spcAft>
                <a:spcPts val="0"/>
              </a:spcAft>
              <a:buSzPts val="700"/>
              <a:buNone/>
              <a:defRPr/>
            </a:lvl5pPr>
            <a:lvl6pPr lvl="5" rtl="0" algn="l">
              <a:spcBef>
                <a:spcPts val="0"/>
              </a:spcBef>
              <a:spcAft>
                <a:spcPts val="0"/>
              </a:spcAft>
              <a:buSzPts val="700"/>
              <a:buNone/>
              <a:defRPr/>
            </a:lvl6pPr>
            <a:lvl7pPr lvl="6" rtl="0" algn="l">
              <a:spcBef>
                <a:spcPts val="0"/>
              </a:spcBef>
              <a:spcAft>
                <a:spcPts val="0"/>
              </a:spcAft>
              <a:buSzPts val="700"/>
              <a:buNone/>
              <a:defRPr/>
            </a:lvl7pPr>
            <a:lvl8pPr lvl="7" rtl="0" algn="l">
              <a:spcBef>
                <a:spcPts val="0"/>
              </a:spcBef>
              <a:spcAft>
                <a:spcPts val="0"/>
              </a:spcAft>
              <a:buSzPts val="700"/>
              <a:buNone/>
              <a:defRPr/>
            </a:lvl8pPr>
            <a:lvl9pPr lvl="8" rtl="0" algn="l">
              <a:spcBef>
                <a:spcPts val="0"/>
              </a:spcBef>
              <a:spcAft>
                <a:spcPts val="0"/>
              </a:spcAft>
              <a:buSzPts val="700"/>
              <a:buNone/>
              <a:defRPr/>
            </a:lvl9pPr>
          </a:lstStyle>
          <a:p/>
        </p:txBody>
      </p:sp>
      <p:sp>
        <p:nvSpPr>
          <p:cNvPr id="178" name="Google Shape;178;p20"/>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79" name="Shape 179"/>
        <p:cNvGrpSpPr/>
        <p:nvPr/>
      </p:nvGrpSpPr>
      <p:grpSpPr>
        <a:xfrm>
          <a:off x="0" y="0"/>
          <a:ext cx="0" cy="0"/>
          <a:chOff x="0" y="0"/>
          <a:chExt cx="0" cy="0"/>
        </a:xfrm>
      </p:grpSpPr>
      <p:sp>
        <p:nvSpPr>
          <p:cNvPr id="180" name="Google Shape;180;p21"/>
          <p:cNvSpPr txBox="1"/>
          <p:nvPr>
            <p:ph type="title"/>
          </p:nvPr>
        </p:nvSpPr>
        <p:spPr>
          <a:xfrm>
            <a:off x="228600" y="136525"/>
            <a:ext cx="1504200" cy="581100"/>
          </a:xfrm>
          <a:prstGeom prst="rect">
            <a:avLst/>
          </a:prstGeom>
          <a:noFill/>
          <a:ln>
            <a:noFill/>
          </a:ln>
        </p:spPr>
        <p:txBody>
          <a:bodyPr anchorCtr="0" anchor="b" bIns="22850" lIns="45725" spcFirstLastPara="1" rIns="45725" wrap="square" tIns="22850">
            <a:normAutofit/>
          </a:bodyPr>
          <a:lstStyle>
            <a:lvl1pPr lvl="0" rtl="0" algn="l">
              <a:spcBef>
                <a:spcPts val="0"/>
              </a:spcBef>
              <a:spcAft>
                <a:spcPts val="0"/>
              </a:spcAft>
              <a:buClr>
                <a:schemeClr val="dk1"/>
              </a:buClr>
              <a:buSzPts val="1000"/>
              <a:buFont typeface="Calibri"/>
              <a:buNone/>
              <a:defRPr b="1" sz="1000"/>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p:txBody>
      </p:sp>
      <p:sp>
        <p:nvSpPr>
          <p:cNvPr id="181" name="Google Shape;181;p21"/>
          <p:cNvSpPr txBox="1"/>
          <p:nvPr>
            <p:ph idx="1" type="body"/>
          </p:nvPr>
        </p:nvSpPr>
        <p:spPr>
          <a:xfrm>
            <a:off x="1787525" y="136525"/>
            <a:ext cx="2556000" cy="2926500"/>
          </a:xfrm>
          <a:prstGeom prst="rect">
            <a:avLst/>
          </a:prstGeom>
          <a:noFill/>
          <a:ln>
            <a:noFill/>
          </a:ln>
        </p:spPr>
        <p:txBody>
          <a:bodyPr anchorCtr="0" anchor="t" bIns="22850" lIns="45725" spcFirstLastPara="1" rIns="45725" wrap="square" tIns="22850">
            <a:normAutofit/>
          </a:bodyPr>
          <a:lstStyle>
            <a:lvl1pPr indent="-330200" lvl="0" marL="457200" rtl="0" algn="l">
              <a:spcBef>
                <a:spcPts val="300"/>
              </a:spcBef>
              <a:spcAft>
                <a:spcPts val="0"/>
              </a:spcAft>
              <a:buClr>
                <a:schemeClr val="dk1"/>
              </a:buClr>
              <a:buSzPts val="1600"/>
              <a:buChar char="•"/>
              <a:defRPr sz="1600"/>
            </a:lvl1pPr>
            <a:lvl2pPr indent="-317500" lvl="1" marL="914400" rtl="0" algn="l">
              <a:spcBef>
                <a:spcPts val="300"/>
              </a:spcBef>
              <a:spcAft>
                <a:spcPts val="0"/>
              </a:spcAft>
              <a:buClr>
                <a:schemeClr val="dk1"/>
              </a:buClr>
              <a:buSzPts val="1400"/>
              <a:buChar char="–"/>
              <a:defRPr sz="1400"/>
            </a:lvl2pPr>
            <a:lvl3pPr indent="-304800" lvl="2" marL="1371600" rtl="0" algn="l">
              <a:spcBef>
                <a:spcPts val="200"/>
              </a:spcBef>
              <a:spcAft>
                <a:spcPts val="0"/>
              </a:spcAft>
              <a:buClr>
                <a:schemeClr val="dk1"/>
              </a:buClr>
              <a:buSzPts val="1200"/>
              <a:buChar char="•"/>
              <a:defRPr sz="1200"/>
            </a:lvl3pPr>
            <a:lvl4pPr indent="-292100" lvl="3" marL="1828800" rtl="0" algn="l">
              <a:spcBef>
                <a:spcPts val="200"/>
              </a:spcBef>
              <a:spcAft>
                <a:spcPts val="0"/>
              </a:spcAft>
              <a:buClr>
                <a:schemeClr val="dk1"/>
              </a:buClr>
              <a:buSzPts val="1000"/>
              <a:buChar char="–"/>
              <a:defRPr sz="1000"/>
            </a:lvl4pPr>
            <a:lvl5pPr indent="-292100" lvl="4" marL="2286000" rtl="0" algn="l">
              <a:spcBef>
                <a:spcPts val="200"/>
              </a:spcBef>
              <a:spcAft>
                <a:spcPts val="0"/>
              </a:spcAft>
              <a:buClr>
                <a:schemeClr val="dk1"/>
              </a:buClr>
              <a:buSzPts val="1000"/>
              <a:buChar char="»"/>
              <a:defRPr sz="1000"/>
            </a:lvl5pPr>
            <a:lvl6pPr indent="-292100" lvl="5" marL="2743200" rtl="0" algn="l">
              <a:spcBef>
                <a:spcPts val="200"/>
              </a:spcBef>
              <a:spcAft>
                <a:spcPts val="0"/>
              </a:spcAft>
              <a:buClr>
                <a:schemeClr val="dk1"/>
              </a:buClr>
              <a:buSzPts val="1000"/>
              <a:buChar char="•"/>
              <a:defRPr sz="1000"/>
            </a:lvl6pPr>
            <a:lvl7pPr indent="-292100" lvl="6" marL="3200400" rtl="0" algn="l">
              <a:spcBef>
                <a:spcPts val="200"/>
              </a:spcBef>
              <a:spcAft>
                <a:spcPts val="0"/>
              </a:spcAft>
              <a:buClr>
                <a:schemeClr val="dk1"/>
              </a:buClr>
              <a:buSzPts val="1000"/>
              <a:buChar char="•"/>
              <a:defRPr sz="1000"/>
            </a:lvl7pPr>
            <a:lvl8pPr indent="-292100" lvl="7" marL="3657600" rtl="0" algn="l">
              <a:spcBef>
                <a:spcPts val="200"/>
              </a:spcBef>
              <a:spcAft>
                <a:spcPts val="0"/>
              </a:spcAft>
              <a:buClr>
                <a:schemeClr val="dk1"/>
              </a:buClr>
              <a:buSzPts val="1000"/>
              <a:buChar char="•"/>
              <a:defRPr sz="1000"/>
            </a:lvl8pPr>
            <a:lvl9pPr indent="-292100" lvl="8" marL="4114800" rtl="0" algn="l">
              <a:spcBef>
                <a:spcPts val="200"/>
              </a:spcBef>
              <a:spcAft>
                <a:spcPts val="0"/>
              </a:spcAft>
              <a:buClr>
                <a:schemeClr val="dk1"/>
              </a:buClr>
              <a:buSzPts val="1000"/>
              <a:buChar char="•"/>
              <a:defRPr sz="1000"/>
            </a:lvl9pPr>
          </a:lstStyle>
          <a:p/>
        </p:txBody>
      </p:sp>
      <p:sp>
        <p:nvSpPr>
          <p:cNvPr id="182" name="Google Shape;182;p21"/>
          <p:cNvSpPr txBox="1"/>
          <p:nvPr>
            <p:ph idx="2" type="body"/>
          </p:nvPr>
        </p:nvSpPr>
        <p:spPr>
          <a:xfrm>
            <a:off x="228600" y="717550"/>
            <a:ext cx="1504200" cy="2345700"/>
          </a:xfrm>
          <a:prstGeom prst="rect">
            <a:avLst/>
          </a:prstGeom>
          <a:noFill/>
          <a:ln>
            <a:noFill/>
          </a:ln>
        </p:spPr>
        <p:txBody>
          <a:bodyPr anchorCtr="0" anchor="t" bIns="22850" lIns="45725" spcFirstLastPara="1" rIns="45725" wrap="square" tIns="22850">
            <a:normAutofit/>
          </a:bodyPr>
          <a:lstStyle>
            <a:lvl1pPr indent="-228600" lvl="0" marL="457200" rtl="0" algn="l">
              <a:spcBef>
                <a:spcPts val="100"/>
              </a:spcBef>
              <a:spcAft>
                <a:spcPts val="0"/>
              </a:spcAft>
              <a:buClr>
                <a:schemeClr val="dk1"/>
              </a:buClr>
              <a:buSzPts val="700"/>
              <a:buNone/>
              <a:defRPr sz="700"/>
            </a:lvl1pPr>
            <a:lvl2pPr indent="-228600" lvl="1" marL="914400" rtl="0" algn="l">
              <a:spcBef>
                <a:spcPts val="100"/>
              </a:spcBef>
              <a:spcAft>
                <a:spcPts val="0"/>
              </a:spcAft>
              <a:buClr>
                <a:schemeClr val="dk1"/>
              </a:buClr>
              <a:buSzPts val="600"/>
              <a:buNone/>
              <a:defRPr sz="600"/>
            </a:lvl2pPr>
            <a:lvl3pPr indent="-228600" lvl="2" marL="1371600" rtl="0" algn="l">
              <a:spcBef>
                <a:spcPts val="100"/>
              </a:spcBef>
              <a:spcAft>
                <a:spcPts val="0"/>
              </a:spcAft>
              <a:buClr>
                <a:schemeClr val="dk1"/>
              </a:buClr>
              <a:buSzPts val="500"/>
              <a:buNone/>
              <a:defRPr sz="500"/>
            </a:lvl3pPr>
            <a:lvl4pPr indent="-228600" lvl="3" marL="1828800" rtl="0" algn="l">
              <a:spcBef>
                <a:spcPts val="100"/>
              </a:spcBef>
              <a:spcAft>
                <a:spcPts val="0"/>
              </a:spcAft>
              <a:buClr>
                <a:schemeClr val="dk1"/>
              </a:buClr>
              <a:buSzPts val="500"/>
              <a:buNone/>
              <a:defRPr sz="500"/>
            </a:lvl4pPr>
            <a:lvl5pPr indent="-228600" lvl="4" marL="2286000" rtl="0" algn="l">
              <a:spcBef>
                <a:spcPts val="100"/>
              </a:spcBef>
              <a:spcAft>
                <a:spcPts val="0"/>
              </a:spcAft>
              <a:buClr>
                <a:schemeClr val="dk1"/>
              </a:buClr>
              <a:buSzPts val="500"/>
              <a:buNone/>
              <a:defRPr sz="500"/>
            </a:lvl5pPr>
            <a:lvl6pPr indent="-228600" lvl="5" marL="2743200" rtl="0" algn="l">
              <a:spcBef>
                <a:spcPts val="100"/>
              </a:spcBef>
              <a:spcAft>
                <a:spcPts val="0"/>
              </a:spcAft>
              <a:buClr>
                <a:schemeClr val="dk1"/>
              </a:buClr>
              <a:buSzPts val="500"/>
              <a:buNone/>
              <a:defRPr sz="500"/>
            </a:lvl6pPr>
            <a:lvl7pPr indent="-228600" lvl="6" marL="3200400" rtl="0" algn="l">
              <a:spcBef>
                <a:spcPts val="100"/>
              </a:spcBef>
              <a:spcAft>
                <a:spcPts val="0"/>
              </a:spcAft>
              <a:buClr>
                <a:schemeClr val="dk1"/>
              </a:buClr>
              <a:buSzPts val="500"/>
              <a:buNone/>
              <a:defRPr sz="500"/>
            </a:lvl7pPr>
            <a:lvl8pPr indent="-228600" lvl="7" marL="3657600" rtl="0" algn="l">
              <a:spcBef>
                <a:spcPts val="100"/>
              </a:spcBef>
              <a:spcAft>
                <a:spcPts val="0"/>
              </a:spcAft>
              <a:buClr>
                <a:schemeClr val="dk1"/>
              </a:buClr>
              <a:buSzPts val="500"/>
              <a:buNone/>
              <a:defRPr sz="500"/>
            </a:lvl8pPr>
            <a:lvl9pPr indent="-228600" lvl="8" marL="4114800" rtl="0" algn="l">
              <a:spcBef>
                <a:spcPts val="100"/>
              </a:spcBef>
              <a:spcAft>
                <a:spcPts val="0"/>
              </a:spcAft>
              <a:buClr>
                <a:schemeClr val="dk1"/>
              </a:buClr>
              <a:buSzPts val="500"/>
              <a:buNone/>
              <a:defRPr sz="500"/>
            </a:lvl9pPr>
          </a:lstStyle>
          <a:p/>
        </p:txBody>
      </p:sp>
      <p:sp>
        <p:nvSpPr>
          <p:cNvPr id="183" name="Google Shape;183;p21"/>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rtl="0" algn="l">
              <a:spcBef>
                <a:spcPts val="0"/>
              </a:spcBef>
              <a:spcAft>
                <a:spcPts val="0"/>
              </a:spcAft>
              <a:buSzPts val="700"/>
              <a:buNone/>
              <a:defRPr/>
            </a:lvl1pPr>
            <a:lvl2pPr lvl="1" rtl="0" algn="l">
              <a:spcBef>
                <a:spcPts val="0"/>
              </a:spcBef>
              <a:spcAft>
                <a:spcPts val="0"/>
              </a:spcAft>
              <a:buSzPts val="700"/>
              <a:buNone/>
              <a:defRPr/>
            </a:lvl2pPr>
            <a:lvl3pPr lvl="2" rtl="0" algn="l">
              <a:spcBef>
                <a:spcPts val="0"/>
              </a:spcBef>
              <a:spcAft>
                <a:spcPts val="0"/>
              </a:spcAft>
              <a:buSzPts val="700"/>
              <a:buNone/>
              <a:defRPr/>
            </a:lvl3pPr>
            <a:lvl4pPr lvl="3" rtl="0" algn="l">
              <a:spcBef>
                <a:spcPts val="0"/>
              </a:spcBef>
              <a:spcAft>
                <a:spcPts val="0"/>
              </a:spcAft>
              <a:buSzPts val="700"/>
              <a:buNone/>
              <a:defRPr/>
            </a:lvl4pPr>
            <a:lvl5pPr lvl="4" rtl="0" algn="l">
              <a:spcBef>
                <a:spcPts val="0"/>
              </a:spcBef>
              <a:spcAft>
                <a:spcPts val="0"/>
              </a:spcAft>
              <a:buSzPts val="700"/>
              <a:buNone/>
              <a:defRPr/>
            </a:lvl5pPr>
            <a:lvl6pPr lvl="5" rtl="0" algn="l">
              <a:spcBef>
                <a:spcPts val="0"/>
              </a:spcBef>
              <a:spcAft>
                <a:spcPts val="0"/>
              </a:spcAft>
              <a:buSzPts val="700"/>
              <a:buNone/>
              <a:defRPr/>
            </a:lvl6pPr>
            <a:lvl7pPr lvl="6" rtl="0" algn="l">
              <a:spcBef>
                <a:spcPts val="0"/>
              </a:spcBef>
              <a:spcAft>
                <a:spcPts val="0"/>
              </a:spcAft>
              <a:buSzPts val="700"/>
              <a:buNone/>
              <a:defRPr/>
            </a:lvl7pPr>
            <a:lvl8pPr lvl="7" rtl="0" algn="l">
              <a:spcBef>
                <a:spcPts val="0"/>
              </a:spcBef>
              <a:spcAft>
                <a:spcPts val="0"/>
              </a:spcAft>
              <a:buSzPts val="700"/>
              <a:buNone/>
              <a:defRPr/>
            </a:lvl8pPr>
            <a:lvl9pPr lvl="8" rtl="0" algn="l">
              <a:spcBef>
                <a:spcPts val="0"/>
              </a:spcBef>
              <a:spcAft>
                <a:spcPts val="0"/>
              </a:spcAft>
              <a:buSzPts val="700"/>
              <a:buNone/>
              <a:defRPr/>
            </a:lvl9pPr>
          </a:lstStyle>
          <a:p/>
        </p:txBody>
      </p:sp>
      <p:sp>
        <p:nvSpPr>
          <p:cNvPr id="184" name="Google Shape;184;p21"/>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rtl="0" algn="ctr">
              <a:spcBef>
                <a:spcPts val="0"/>
              </a:spcBef>
              <a:spcAft>
                <a:spcPts val="0"/>
              </a:spcAft>
              <a:buSzPts val="700"/>
              <a:buNone/>
              <a:defRPr/>
            </a:lvl1pPr>
            <a:lvl2pPr lvl="1" rtl="0" algn="l">
              <a:spcBef>
                <a:spcPts val="0"/>
              </a:spcBef>
              <a:spcAft>
                <a:spcPts val="0"/>
              </a:spcAft>
              <a:buSzPts val="700"/>
              <a:buNone/>
              <a:defRPr/>
            </a:lvl2pPr>
            <a:lvl3pPr lvl="2" rtl="0" algn="l">
              <a:spcBef>
                <a:spcPts val="0"/>
              </a:spcBef>
              <a:spcAft>
                <a:spcPts val="0"/>
              </a:spcAft>
              <a:buSzPts val="700"/>
              <a:buNone/>
              <a:defRPr/>
            </a:lvl3pPr>
            <a:lvl4pPr lvl="3" rtl="0" algn="l">
              <a:spcBef>
                <a:spcPts val="0"/>
              </a:spcBef>
              <a:spcAft>
                <a:spcPts val="0"/>
              </a:spcAft>
              <a:buSzPts val="700"/>
              <a:buNone/>
              <a:defRPr/>
            </a:lvl4pPr>
            <a:lvl5pPr lvl="4" rtl="0" algn="l">
              <a:spcBef>
                <a:spcPts val="0"/>
              </a:spcBef>
              <a:spcAft>
                <a:spcPts val="0"/>
              </a:spcAft>
              <a:buSzPts val="700"/>
              <a:buNone/>
              <a:defRPr/>
            </a:lvl5pPr>
            <a:lvl6pPr lvl="5" rtl="0" algn="l">
              <a:spcBef>
                <a:spcPts val="0"/>
              </a:spcBef>
              <a:spcAft>
                <a:spcPts val="0"/>
              </a:spcAft>
              <a:buSzPts val="700"/>
              <a:buNone/>
              <a:defRPr/>
            </a:lvl6pPr>
            <a:lvl7pPr lvl="6" rtl="0" algn="l">
              <a:spcBef>
                <a:spcPts val="0"/>
              </a:spcBef>
              <a:spcAft>
                <a:spcPts val="0"/>
              </a:spcAft>
              <a:buSzPts val="700"/>
              <a:buNone/>
              <a:defRPr/>
            </a:lvl7pPr>
            <a:lvl8pPr lvl="7" rtl="0" algn="l">
              <a:spcBef>
                <a:spcPts val="0"/>
              </a:spcBef>
              <a:spcAft>
                <a:spcPts val="0"/>
              </a:spcAft>
              <a:buSzPts val="700"/>
              <a:buNone/>
              <a:defRPr/>
            </a:lvl8pPr>
            <a:lvl9pPr lvl="8" rtl="0" algn="l">
              <a:spcBef>
                <a:spcPts val="0"/>
              </a:spcBef>
              <a:spcAft>
                <a:spcPts val="0"/>
              </a:spcAft>
              <a:buSzPts val="700"/>
              <a:buNone/>
              <a:defRPr/>
            </a:lvl9pPr>
          </a:lstStyle>
          <a:p/>
        </p:txBody>
      </p:sp>
      <p:sp>
        <p:nvSpPr>
          <p:cNvPr id="185" name="Google Shape;185;p21"/>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86" name="Shape 186"/>
        <p:cNvGrpSpPr/>
        <p:nvPr/>
      </p:nvGrpSpPr>
      <p:grpSpPr>
        <a:xfrm>
          <a:off x="0" y="0"/>
          <a:ext cx="0" cy="0"/>
          <a:chOff x="0" y="0"/>
          <a:chExt cx="0" cy="0"/>
        </a:xfrm>
      </p:grpSpPr>
      <p:sp>
        <p:nvSpPr>
          <p:cNvPr id="187" name="Google Shape;187;p22"/>
          <p:cNvSpPr txBox="1"/>
          <p:nvPr>
            <p:ph type="title"/>
          </p:nvPr>
        </p:nvSpPr>
        <p:spPr>
          <a:xfrm>
            <a:off x="896144" y="2400300"/>
            <a:ext cx="2743200" cy="283500"/>
          </a:xfrm>
          <a:prstGeom prst="rect">
            <a:avLst/>
          </a:prstGeom>
          <a:noFill/>
          <a:ln>
            <a:noFill/>
          </a:ln>
        </p:spPr>
        <p:txBody>
          <a:bodyPr anchorCtr="0" anchor="b" bIns="22850" lIns="45725" spcFirstLastPara="1" rIns="45725" wrap="square" tIns="22850">
            <a:normAutofit/>
          </a:bodyPr>
          <a:lstStyle>
            <a:lvl1pPr lvl="0" rtl="0" algn="l">
              <a:spcBef>
                <a:spcPts val="0"/>
              </a:spcBef>
              <a:spcAft>
                <a:spcPts val="0"/>
              </a:spcAft>
              <a:buClr>
                <a:schemeClr val="dk1"/>
              </a:buClr>
              <a:buSzPts val="1000"/>
              <a:buFont typeface="Calibri"/>
              <a:buNone/>
              <a:defRPr b="1" sz="1000"/>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p:txBody>
      </p:sp>
      <p:sp>
        <p:nvSpPr>
          <p:cNvPr id="188" name="Google Shape;188;p22"/>
          <p:cNvSpPr/>
          <p:nvPr>
            <p:ph idx="2" type="pic"/>
          </p:nvPr>
        </p:nvSpPr>
        <p:spPr>
          <a:xfrm>
            <a:off x="896144" y="306388"/>
            <a:ext cx="2743200" cy="2057400"/>
          </a:xfrm>
          <a:prstGeom prst="rect">
            <a:avLst/>
          </a:prstGeom>
          <a:noFill/>
          <a:ln>
            <a:noFill/>
          </a:ln>
        </p:spPr>
      </p:sp>
      <p:sp>
        <p:nvSpPr>
          <p:cNvPr id="189" name="Google Shape;189;p22"/>
          <p:cNvSpPr txBox="1"/>
          <p:nvPr>
            <p:ph idx="1" type="body"/>
          </p:nvPr>
        </p:nvSpPr>
        <p:spPr>
          <a:xfrm>
            <a:off x="896144" y="2683669"/>
            <a:ext cx="2743200" cy="402600"/>
          </a:xfrm>
          <a:prstGeom prst="rect">
            <a:avLst/>
          </a:prstGeom>
          <a:noFill/>
          <a:ln>
            <a:noFill/>
          </a:ln>
        </p:spPr>
        <p:txBody>
          <a:bodyPr anchorCtr="0" anchor="t" bIns="22850" lIns="45725" spcFirstLastPara="1" rIns="45725" wrap="square" tIns="22850">
            <a:normAutofit/>
          </a:bodyPr>
          <a:lstStyle>
            <a:lvl1pPr indent="-228600" lvl="0" marL="457200" rtl="0" algn="l">
              <a:spcBef>
                <a:spcPts val="100"/>
              </a:spcBef>
              <a:spcAft>
                <a:spcPts val="0"/>
              </a:spcAft>
              <a:buClr>
                <a:schemeClr val="dk1"/>
              </a:buClr>
              <a:buSzPts val="700"/>
              <a:buNone/>
              <a:defRPr sz="700"/>
            </a:lvl1pPr>
            <a:lvl2pPr indent="-228600" lvl="1" marL="914400" rtl="0" algn="l">
              <a:spcBef>
                <a:spcPts val="100"/>
              </a:spcBef>
              <a:spcAft>
                <a:spcPts val="0"/>
              </a:spcAft>
              <a:buClr>
                <a:schemeClr val="dk1"/>
              </a:buClr>
              <a:buSzPts val="600"/>
              <a:buNone/>
              <a:defRPr sz="600"/>
            </a:lvl2pPr>
            <a:lvl3pPr indent="-228600" lvl="2" marL="1371600" rtl="0" algn="l">
              <a:spcBef>
                <a:spcPts val="100"/>
              </a:spcBef>
              <a:spcAft>
                <a:spcPts val="0"/>
              </a:spcAft>
              <a:buClr>
                <a:schemeClr val="dk1"/>
              </a:buClr>
              <a:buSzPts val="500"/>
              <a:buNone/>
              <a:defRPr sz="500"/>
            </a:lvl3pPr>
            <a:lvl4pPr indent="-228600" lvl="3" marL="1828800" rtl="0" algn="l">
              <a:spcBef>
                <a:spcPts val="100"/>
              </a:spcBef>
              <a:spcAft>
                <a:spcPts val="0"/>
              </a:spcAft>
              <a:buClr>
                <a:schemeClr val="dk1"/>
              </a:buClr>
              <a:buSzPts val="500"/>
              <a:buNone/>
              <a:defRPr sz="500"/>
            </a:lvl4pPr>
            <a:lvl5pPr indent="-228600" lvl="4" marL="2286000" rtl="0" algn="l">
              <a:spcBef>
                <a:spcPts val="100"/>
              </a:spcBef>
              <a:spcAft>
                <a:spcPts val="0"/>
              </a:spcAft>
              <a:buClr>
                <a:schemeClr val="dk1"/>
              </a:buClr>
              <a:buSzPts val="500"/>
              <a:buNone/>
              <a:defRPr sz="500"/>
            </a:lvl5pPr>
            <a:lvl6pPr indent="-228600" lvl="5" marL="2743200" rtl="0" algn="l">
              <a:spcBef>
                <a:spcPts val="100"/>
              </a:spcBef>
              <a:spcAft>
                <a:spcPts val="0"/>
              </a:spcAft>
              <a:buClr>
                <a:schemeClr val="dk1"/>
              </a:buClr>
              <a:buSzPts val="500"/>
              <a:buNone/>
              <a:defRPr sz="500"/>
            </a:lvl6pPr>
            <a:lvl7pPr indent="-228600" lvl="6" marL="3200400" rtl="0" algn="l">
              <a:spcBef>
                <a:spcPts val="100"/>
              </a:spcBef>
              <a:spcAft>
                <a:spcPts val="0"/>
              </a:spcAft>
              <a:buClr>
                <a:schemeClr val="dk1"/>
              </a:buClr>
              <a:buSzPts val="500"/>
              <a:buNone/>
              <a:defRPr sz="500"/>
            </a:lvl7pPr>
            <a:lvl8pPr indent="-228600" lvl="7" marL="3657600" rtl="0" algn="l">
              <a:spcBef>
                <a:spcPts val="100"/>
              </a:spcBef>
              <a:spcAft>
                <a:spcPts val="0"/>
              </a:spcAft>
              <a:buClr>
                <a:schemeClr val="dk1"/>
              </a:buClr>
              <a:buSzPts val="500"/>
              <a:buNone/>
              <a:defRPr sz="500"/>
            </a:lvl8pPr>
            <a:lvl9pPr indent="-228600" lvl="8" marL="4114800" rtl="0" algn="l">
              <a:spcBef>
                <a:spcPts val="100"/>
              </a:spcBef>
              <a:spcAft>
                <a:spcPts val="0"/>
              </a:spcAft>
              <a:buClr>
                <a:schemeClr val="dk1"/>
              </a:buClr>
              <a:buSzPts val="500"/>
              <a:buNone/>
              <a:defRPr sz="500"/>
            </a:lvl9pPr>
          </a:lstStyle>
          <a:p/>
        </p:txBody>
      </p:sp>
      <p:sp>
        <p:nvSpPr>
          <p:cNvPr id="190" name="Google Shape;190;p22"/>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rtl="0" algn="l">
              <a:spcBef>
                <a:spcPts val="0"/>
              </a:spcBef>
              <a:spcAft>
                <a:spcPts val="0"/>
              </a:spcAft>
              <a:buSzPts val="700"/>
              <a:buNone/>
              <a:defRPr/>
            </a:lvl1pPr>
            <a:lvl2pPr lvl="1" rtl="0" algn="l">
              <a:spcBef>
                <a:spcPts val="0"/>
              </a:spcBef>
              <a:spcAft>
                <a:spcPts val="0"/>
              </a:spcAft>
              <a:buSzPts val="700"/>
              <a:buNone/>
              <a:defRPr/>
            </a:lvl2pPr>
            <a:lvl3pPr lvl="2" rtl="0" algn="l">
              <a:spcBef>
                <a:spcPts val="0"/>
              </a:spcBef>
              <a:spcAft>
                <a:spcPts val="0"/>
              </a:spcAft>
              <a:buSzPts val="700"/>
              <a:buNone/>
              <a:defRPr/>
            </a:lvl3pPr>
            <a:lvl4pPr lvl="3" rtl="0" algn="l">
              <a:spcBef>
                <a:spcPts val="0"/>
              </a:spcBef>
              <a:spcAft>
                <a:spcPts val="0"/>
              </a:spcAft>
              <a:buSzPts val="700"/>
              <a:buNone/>
              <a:defRPr/>
            </a:lvl4pPr>
            <a:lvl5pPr lvl="4" rtl="0" algn="l">
              <a:spcBef>
                <a:spcPts val="0"/>
              </a:spcBef>
              <a:spcAft>
                <a:spcPts val="0"/>
              </a:spcAft>
              <a:buSzPts val="700"/>
              <a:buNone/>
              <a:defRPr/>
            </a:lvl5pPr>
            <a:lvl6pPr lvl="5" rtl="0" algn="l">
              <a:spcBef>
                <a:spcPts val="0"/>
              </a:spcBef>
              <a:spcAft>
                <a:spcPts val="0"/>
              </a:spcAft>
              <a:buSzPts val="700"/>
              <a:buNone/>
              <a:defRPr/>
            </a:lvl6pPr>
            <a:lvl7pPr lvl="6" rtl="0" algn="l">
              <a:spcBef>
                <a:spcPts val="0"/>
              </a:spcBef>
              <a:spcAft>
                <a:spcPts val="0"/>
              </a:spcAft>
              <a:buSzPts val="700"/>
              <a:buNone/>
              <a:defRPr/>
            </a:lvl7pPr>
            <a:lvl8pPr lvl="7" rtl="0" algn="l">
              <a:spcBef>
                <a:spcPts val="0"/>
              </a:spcBef>
              <a:spcAft>
                <a:spcPts val="0"/>
              </a:spcAft>
              <a:buSzPts val="700"/>
              <a:buNone/>
              <a:defRPr/>
            </a:lvl8pPr>
            <a:lvl9pPr lvl="8" rtl="0" algn="l">
              <a:spcBef>
                <a:spcPts val="0"/>
              </a:spcBef>
              <a:spcAft>
                <a:spcPts val="0"/>
              </a:spcAft>
              <a:buSzPts val="700"/>
              <a:buNone/>
              <a:defRPr/>
            </a:lvl9pPr>
          </a:lstStyle>
          <a:p/>
        </p:txBody>
      </p:sp>
      <p:sp>
        <p:nvSpPr>
          <p:cNvPr id="191" name="Google Shape;191;p22"/>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rtl="0" algn="ctr">
              <a:spcBef>
                <a:spcPts val="0"/>
              </a:spcBef>
              <a:spcAft>
                <a:spcPts val="0"/>
              </a:spcAft>
              <a:buSzPts val="700"/>
              <a:buNone/>
              <a:defRPr/>
            </a:lvl1pPr>
            <a:lvl2pPr lvl="1" rtl="0" algn="l">
              <a:spcBef>
                <a:spcPts val="0"/>
              </a:spcBef>
              <a:spcAft>
                <a:spcPts val="0"/>
              </a:spcAft>
              <a:buSzPts val="700"/>
              <a:buNone/>
              <a:defRPr/>
            </a:lvl2pPr>
            <a:lvl3pPr lvl="2" rtl="0" algn="l">
              <a:spcBef>
                <a:spcPts val="0"/>
              </a:spcBef>
              <a:spcAft>
                <a:spcPts val="0"/>
              </a:spcAft>
              <a:buSzPts val="700"/>
              <a:buNone/>
              <a:defRPr/>
            </a:lvl3pPr>
            <a:lvl4pPr lvl="3" rtl="0" algn="l">
              <a:spcBef>
                <a:spcPts val="0"/>
              </a:spcBef>
              <a:spcAft>
                <a:spcPts val="0"/>
              </a:spcAft>
              <a:buSzPts val="700"/>
              <a:buNone/>
              <a:defRPr/>
            </a:lvl4pPr>
            <a:lvl5pPr lvl="4" rtl="0" algn="l">
              <a:spcBef>
                <a:spcPts val="0"/>
              </a:spcBef>
              <a:spcAft>
                <a:spcPts val="0"/>
              </a:spcAft>
              <a:buSzPts val="700"/>
              <a:buNone/>
              <a:defRPr/>
            </a:lvl5pPr>
            <a:lvl6pPr lvl="5" rtl="0" algn="l">
              <a:spcBef>
                <a:spcPts val="0"/>
              </a:spcBef>
              <a:spcAft>
                <a:spcPts val="0"/>
              </a:spcAft>
              <a:buSzPts val="700"/>
              <a:buNone/>
              <a:defRPr/>
            </a:lvl6pPr>
            <a:lvl7pPr lvl="6" rtl="0" algn="l">
              <a:spcBef>
                <a:spcPts val="0"/>
              </a:spcBef>
              <a:spcAft>
                <a:spcPts val="0"/>
              </a:spcAft>
              <a:buSzPts val="700"/>
              <a:buNone/>
              <a:defRPr/>
            </a:lvl7pPr>
            <a:lvl8pPr lvl="7" rtl="0" algn="l">
              <a:spcBef>
                <a:spcPts val="0"/>
              </a:spcBef>
              <a:spcAft>
                <a:spcPts val="0"/>
              </a:spcAft>
              <a:buSzPts val="700"/>
              <a:buNone/>
              <a:defRPr/>
            </a:lvl8pPr>
            <a:lvl9pPr lvl="8" rtl="0" algn="l">
              <a:spcBef>
                <a:spcPts val="0"/>
              </a:spcBef>
              <a:spcAft>
                <a:spcPts val="0"/>
              </a:spcAft>
              <a:buSzPts val="700"/>
              <a:buNone/>
              <a:defRPr/>
            </a:lvl9pPr>
          </a:lstStyle>
          <a:p/>
        </p:txBody>
      </p:sp>
      <p:sp>
        <p:nvSpPr>
          <p:cNvPr id="192" name="Google Shape;192;p22"/>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93" name="Shape 193"/>
        <p:cNvGrpSpPr/>
        <p:nvPr/>
      </p:nvGrpSpPr>
      <p:grpSpPr>
        <a:xfrm>
          <a:off x="0" y="0"/>
          <a:ext cx="0" cy="0"/>
          <a:chOff x="0" y="0"/>
          <a:chExt cx="0" cy="0"/>
        </a:xfrm>
      </p:grpSpPr>
      <p:sp>
        <p:nvSpPr>
          <p:cNvPr id="194" name="Google Shape;194;p23"/>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rtl="0" algn="ctr">
              <a:spcBef>
                <a:spcPts val="0"/>
              </a:spcBef>
              <a:spcAft>
                <a:spcPts val="0"/>
              </a:spcAft>
              <a:buClr>
                <a:schemeClr val="dk1"/>
              </a:buClr>
              <a:buSzPts val="900"/>
              <a:buNone/>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p:txBody>
      </p:sp>
      <p:sp>
        <p:nvSpPr>
          <p:cNvPr id="195" name="Google Shape;195;p23"/>
          <p:cNvSpPr txBox="1"/>
          <p:nvPr>
            <p:ph idx="1" type="body"/>
          </p:nvPr>
        </p:nvSpPr>
        <p:spPr>
          <a:xfrm rot="5400000">
            <a:off x="1154400" y="-125700"/>
            <a:ext cx="2263200" cy="4114800"/>
          </a:xfrm>
          <a:prstGeom prst="rect">
            <a:avLst/>
          </a:prstGeom>
          <a:noFill/>
          <a:ln>
            <a:noFill/>
          </a:ln>
        </p:spPr>
        <p:txBody>
          <a:bodyPr anchorCtr="0" anchor="t" bIns="22850" lIns="45725" spcFirstLastPara="1" rIns="45725" wrap="square" tIns="22850">
            <a:normAutofit/>
          </a:bodyPr>
          <a:lstStyle>
            <a:lvl1pPr indent="-285750" lvl="0" marL="457200" rtl="0" algn="l">
              <a:spcBef>
                <a:spcPts val="200"/>
              </a:spcBef>
              <a:spcAft>
                <a:spcPts val="0"/>
              </a:spcAft>
              <a:buClr>
                <a:schemeClr val="dk1"/>
              </a:buClr>
              <a:buSzPts val="900"/>
              <a:buChar char="•"/>
              <a:defRPr/>
            </a:lvl1pPr>
            <a:lvl2pPr indent="-285750" lvl="1" marL="914400" rtl="0" algn="l">
              <a:spcBef>
                <a:spcPts val="200"/>
              </a:spcBef>
              <a:spcAft>
                <a:spcPts val="0"/>
              </a:spcAft>
              <a:buClr>
                <a:schemeClr val="dk1"/>
              </a:buClr>
              <a:buSzPts val="900"/>
              <a:buChar char="–"/>
              <a:defRPr/>
            </a:lvl2pPr>
            <a:lvl3pPr indent="-285750" lvl="2" marL="1371600" rtl="0" algn="l">
              <a:spcBef>
                <a:spcPts val="200"/>
              </a:spcBef>
              <a:spcAft>
                <a:spcPts val="0"/>
              </a:spcAft>
              <a:buClr>
                <a:schemeClr val="dk1"/>
              </a:buClr>
              <a:buSzPts val="900"/>
              <a:buChar char="•"/>
              <a:defRPr/>
            </a:lvl3pPr>
            <a:lvl4pPr indent="-285750" lvl="3" marL="1828800" rtl="0" algn="l">
              <a:spcBef>
                <a:spcPts val="200"/>
              </a:spcBef>
              <a:spcAft>
                <a:spcPts val="0"/>
              </a:spcAft>
              <a:buClr>
                <a:schemeClr val="dk1"/>
              </a:buClr>
              <a:buSzPts val="900"/>
              <a:buChar char="–"/>
              <a:defRPr/>
            </a:lvl4pPr>
            <a:lvl5pPr indent="-285750" lvl="4" marL="2286000" rtl="0" algn="l">
              <a:spcBef>
                <a:spcPts val="200"/>
              </a:spcBef>
              <a:spcAft>
                <a:spcPts val="0"/>
              </a:spcAft>
              <a:buClr>
                <a:schemeClr val="dk1"/>
              </a:buClr>
              <a:buSzPts val="900"/>
              <a:buChar char="»"/>
              <a:defRPr/>
            </a:lvl5pPr>
            <a:lvl6pPr indent="-285750" lvl="5" marL="2743200" rtl="0" algn="l">
              <a:spcBef>
                <a:spcPts val="200"/>
              </a:spcBef>
              <a:spcAft>
                <a:spcPts val="0"/>
              </a:spcAft>
              <a:buClr>
                <a:schemeClr val="dk1"/>
              </a:buClr>
              <a:buSzPts val="900"/>
              <a:buChar char="•"/>
              <a:defRPr/>
            </a:lvl6pPr>
            <a:lvl7pPr indent="-285750" lvl="6" marL="3200400" rtl="0" algn="l">
              <a:spcBef>
                <a:spcPts val="200"/>
              </a:spcBef>
              <a:spcAft>
                <a:spcPts val="0"/>
              </a:spcAft>
              <a:buClr>
                <a:schemeClr val="dk1"/>
              </a:buClr>
              <a:buSzPts val="900"/>
              <a:buChar char="•"/>
              <a:defRPr/>
            </a:lvl7pPr>
            <a:lvl8pPr indent="-285750" lvl="7" marL="3657600" rtl="0" algn="l">
              <a:spcBef>
                <a:spcPts val="200"/>
              </a:spcBef>
              <a:spcAft>
                <a:spcPts val="0"/>
              </a:spcAft>
              <a:buClr>
                <a:schemeClr val="dk1"/>
              </a:buClr>
              <a:buSzPts val="900"/>
              <a:buChar char="•"/>
              <a:defRPr/>
            </a:lvl8pPr>
            <a:lvl9pPr indent="-285750" lvl="8" marL="4114800" rtl="0" algn="l">
              <a:spcBef>
                <a:spcPts val="200"/>
              </a:spcBef>
              <a:spcAft>
                <a:spcPts val="0"/>
              </a:spcAft>
              <a:buClr>
                <a:schemeClr val="dk1"/>
              </a:buClr>
              <a:buSzPts val="900"/>
              <a:buChar char="•"/>
              <a:defRPr/>
            </a:lvl9pPr>
          </a:lstStyle>
          <a:p/>
        </p:txBody>
      </p:sp>
      <p:sp>
        <p:nvSpPr>
          <p:cNvPr id="196" name="Google Shape;196;p23"/>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rtl="0" algn="l">
              <a:spcBef>
                <a:spcPts val="0"/>
              </a:spcBef>
              <a:spcAft>
                <a:spcPts val="0"/>
              </a:spcAft>
              <a:buSzPts val="700"/>
              <a:buNone/>
              <a:defRPr/>
            </a:lvl1pPr>
            <a:lvl2pPr lvl="1" rtl="0" algn="l">
              <a:spcBef>
                <a:spcPts val="0"/>
              </a:spcBef>
              <a:spcAft>
                <a:spcPts val="0"/>
              </a:spcAft>
              <a:buSzPts val="700"/>
              <a:buNone/>
              <a:defRPr/>
            </a:lvl2pPr>
            <a:lvl3pPr lvl="2" rtl="0" algn="l">
              <a:spcBef>
                <a:spcPts val="0"/>
              </a:spcBef>
              <a:spcAft>
                <a:spcPts val="0"/>
              </a:spcAft>
              <a:buSzPts val="700"/>
              <a:buNone/>
              <a:defRPr/>
            </a:lvl3pPr>
            <a:lvl4pPr lvl="3" rtl="0" algn="l">
              <a:spcBef>
                <a:spcPts val="0"/>
              </a:spcBef>
              <a:spcAft>
                <a:spcPts val="0"/>
              </a:spcAft>
              <a:buSzPts val="700"/>
              <a:buNone/>
              <a:defRPr/>
            </a:lvl4pPr>
            <a:lvl5pPr lvl="4" rtl="0" algn="l">
              <a:spcBef>
                <a:spcPts val="0"/>
              </a:spcBef>
              <a:spcAft>
                <a:spcPts val="0"/>
              </a:spcAft>
              <a:buSzPts val="700"/>
              <a:buNone/>
              <a:defRPr/>
            </a:lvl5pPr>
            <a:lvl6pPr lvl="5" rtl="0" algn="l">
              <a:spcBef>
                <a:spcPts val="0"/>
              </a:spcBef>
              <a:spcAft>
                <a:spcPts val="0"/>
              </a:spcAft>
              <a:buSzPts val="700"/>
              <a:buNone/>
              <a:defRPr/>
            </a:lvl6pPr>
            <a:lvl7pPr lvl="6" rtl="0" algn="l">
              <a:spcBef>
                <a:spcPts val="0"/>
              </a:spcBef>
              <a:spcAft>
                <a:spcPts val="0"/>
              </a:spcAft>
              <a:buSzPts val="700"/>
              <a:buNone/>
              <a:defRPr/>
            </a:lvl7pPr>
            <a:lvl8pPr lvl="7" rtl="0" algn="l">
              <a:spcBef>
                <a:spcPts val="0"/>
              </a:spcBef>
              <a:spcAft>
                <a:spcPts val="0"/>
              </a:spcAft>
              <a:buSzPts val="700"/>
              <a:buNone/>
              <a:defRPr/>
            </a:lvl8pPr>
            <a:lvl9pPr lvl="8" rtl="0" algn="l">
              <a:spcBef>
                <a:spcPts val="0"/>
              </a:spcBef>
              <a:spcAft>
                <a:spcPts val="0"/>
              </a:spcAft>
              <a:buSzPts val="700"/>
              <a:buNone/>
              <a:defRPr/>
            </a:lvl9pPr>
          </a:lstStyle>
          <a:p/>
        </p:txBody>
      </p:sp>
      <p:sp>
        <p:nvSpPr>
          <p:cNvPr id="197" name="Google Shape;197;p23"/>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rtl="0" algn="ctr">
              <a:spcBef>
                <a:spcPts val="0"/>
              </a:spcBef>
              <a:spcAft>
                <a:spcPts val="0"/>
              </a:spcAft>
              <a:buSzPts val="700"/>
              <a:buNone/>
              <a:defRPr/>
            </a:lvl1pPr>
            <a:lvl2pPr lvl="1" rtl="0" algn="l">
              <a:spcBef>
                <a:spcPts val="0"/>
              </a:spcBef>
              <a:spcAft>
                <a:spcPts val="0"/>
              </a:spcAft>
              <a:buSzPts val="700"/>
              <a:buNone/>
              <a:defRPr/>
            </a:lvl2pPr>
            <a:lvl3pPr lvl="2" rtl="0" algn="l">
              <a:spcBef>
                <a:spcPts val="0"/>
              </a:spcBef>
              <a:spcAft>
                <a:spcPts val="0"/>
              </a:spcAft>
              <a:buSzPts val="700"/>
              <a:buNone/>
              <a:defRPr/>
            </a:lvl3pPr>
            <a:lvl4pPr lvl="3" rtl="0" algn="l">
              <a:spcBef>
                <a:spcPts val="0"/>
              </a:spcBef>
              <a:spcAft>
                <a:spcPts val="0"/>
              </a:spcAft>
              <a:buSzPts val="700"/>
              <a:buNone/>
              <a:defRPr/>
            </a:lvl4pPr>
            <a:lvl5pPr lvl="4" rtl="0" algn="l">
              <a:spcBef>
                <a:spcPts val="0"/>
              </a:spcBef>
              <a:spcAft>
                <a:spcPts val="0"/>
              </a:spcAft>
              <a:buSzPts val="700"/>
              <a:buNone/>
              <a:defRPr/>
            </a:lvl5pPr>
            <a:lvl6pPr lvl="5" rtl="0" algn="l">
              <a:spcBef>
                <a:spcPts val="0"/>
              </a:spcBef>
              <a:spcAft>
                <a:spcPts val="0"/>
              </a:spcAft>
              <a:buSzPts val="700"/>
              <a:buNone/>
              <a:defRPr/>
            </a:lvl6pPr>
            <a:lvl7pPr lvl="6" rtl="0" algn="l">
              <a:spcBef>
                <a:spcPts val="0"/>
              </a:spcBef>
              <a:spcAft>
                <a:spcPts val="0"/>
              </a:spcAft>
              <a:buSzPts val="700"/>
              <a:buNone/>
              <a:defRPr/>
            </a:lvl7pPr>
            <a:lvl8pPr lvl="7" rtl="0" algn="l">
              <a:spcBef>
                <a:spcPts val="0"/>
              </a:spcBef>
              <a:spcAft>
                <a:spcPts val="0"/>
              </a:spcAft>
              <a:buSzPts val="700"/>
              <a:buNone/>
              <a:defRPr/>
            </a:lvl8pPr>
            <a:lvl9pPr lvl="8" rtl="0" algn="l">
              <a:spcBef>
                <a:spcPts val="0"/>
              </a:spcBef>
              <a:spcAft>
                <a:spcPts val="0"/>
              </a:spcAft>
              <a:buSzPts val="700"/>
              <a:buNone/>
              <a:defRPr/>
            </a:lvl9pPr>
          </a:lstStyle>
          <a:p/>
        </p:txBody>
      </p:sp>
      <p:sp>
        <p:nvSpPr>
          <p:cNvPr id="198" name="Google Shape;198;p23"/>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99" name="Shape 199"/>
        <p:cNvGrpSpPr/>
        <p:nvPr/>
      </p:nvGrpSpPr>
      <p:grpSpPr>
        <a:xfrm>
          <a:off x="0" y="0"/>
          <a:ext cx="0" cy="0"/>
          <a:chOff x="0" y="0"/>
          <a:chExt cx="0" cy="0"/>
        </a:xfrm>
      </p:grpSpPr>
      <p:sp>
        <p:nvSpPr>
          <p:cNvPr id="200" name="Google Shape;200;p24"/>
          <p:cNvSpPr txBox="1"/>
          <p:nvPr>
            <p:ph type="title"/>
          </p:nvPr>
        </p:nvSpPr>
        <p:spPr>
          <a:xfrm rot="5400000">
            <a:off x="2366100" y="1085919"/>
            <a:ext cx="2925900" cy="1028700"/>
          </a:xfrm>
          <a:prstGeom prst="rect">
            <a:avLst/>
          </a:prstGeom>
          <a:noFill/>
          <a:ln>
            <a:noFill/>
          </a:ln>
        </p:spPr>
        <p:txBody>
          <a:bodyPr anchorCtr="0" anchor="ctr" bIns="22850" lIns="45725" spcFirstLastPara="1" rIns="45725" wrap="square" tIns="22850">
            <a:normAutofit/>
          </a:bodyPr>
          <a:lstStyle>
            <a:lvl1pPr lvl="0" rtl="0" algn="ctr">
              <a:spcBef>
                <a:spcPts val="0"/>
              </a:spcBef>
              <a:spcAft>
                <a:spcPts val="0"/>
              </a:spcAft>
              <a:buClr>
                <a:schemeClr val="dk1"/>
              </a:buClr>
              <a:buSzPts val="900"/>
              <a:buNone/>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p:txBody>
      </p:sp>
      <p:sp>
        <p:nvSpPr>
          <p:cNvPr id="201" name="Google Shape;201;p24"/>
          <p:cNvSpPr txBox="1"/>
          <p:nvPr>
            <p:ph idx="1" type="body"/>
          </p:nvPr>
        </p:nvSpPr>
        <p:spPr>
          <a:xfrm rot="5400000">
            <a:off x="270600" y="95319"/>
            <a:ext cx="2925900" cy="3009900"/>
          </a:xfrm>
          <a:prstGeom prst="rect">
            <a:avLst/>
          </a:prstGeom>
          <a:noFill/>
          <a:ln>
            <a:noFill/>
          </a:ln>
        </p:spPr>
        <p:txBody>
          <a:bodyPr anchorCtr="0" anchor="t" bIns="22850" lIns="45725" spcFirstLastPara="1" rIns="45725" wrap="square" tIns="22850">
            <a:normAutofit/>
          </a:bodyPr>
          <a:lstStyle>
            <a:lvl1pPr indent="-285750" lvl="0" marL="457200" rtl="0" algn="l">
              <a:spcBef>
                <a:spcPts val="200"/>
              </a:spcBef>
              <a:spcAft>
                <a:spcPts val="0"/>
              </a:spcAft>
              <a:buClr>
                <a:schemeClr val="dk1"/>
              </a:buClr>
              <a:buSzPts val="900"/>
              <a:buChar char="•"/>
              <a:defRPr/>
            </a:lvl1pPr>
            <a:lvl2pPr indent="-285750" lvl="1" marL="914400" rtl="0" algn="l">
              <a:spcBef>
                <a:spcPts val="200"/>
              </a:spcBef>
              <a:spcAft>
                <a:spcPts val="0"/>
              </a:spcAft>
              <a:buClr>
                <a:schemeClr val="dk1"/>
              </a:buClr>
              <a:buSzPts val="900"/>
              <a:buChar char="–"/>
              <a:defRPr/>
            </a:lvl2pPr>
            <a:lvl3pPr indent="-285750" lvl="2" marL="1371600" rtl="0" algn="l">
              <a:spcBef>
                <a:spcPts val="200"/>
              </a:spcBef>
              <a:spcAft>
                <a:spcPts val="0"/>
              </a:spcAft>
              <a:buClr>
                <a:schemeClr val="dk1"/>
              </a:buClr>
              <a:buSzPts val="900"/>
              <a:buChar char="•"/>
              <a:defRPr/>
            </a:lvl3pPr>
            <a:lvl4pPr indent="-285750" lvl="3" marL="1828800" rtl="0" algn="l">
              <a:spcBef>
                <a:spcPts val="200"/>
              </a:spcBef>
              <a:spcAft>
                <a:spcPts val="0"/>
              </a:spcAft>
              <a:buClr>
                <a:schemeClr val="dk1"/>
              </a:buClr>
              <a:buSzPts val="900"/>
              <a:buChar char="–"/>
              <a:defRPr/>
            </a:lvl4pPr>
            <a:lvl5pPr indent="-285750" lvl="4" marL="2286000" rtl="0" algn="l">
              <a:spcBef>
                <a:spcPts val="200"/>
              </a:spcBef>
              <a:spcAft>
                <a:spcPts val="0"/>
              </a:spcAft>
              <a:buClr>
                <a:schemeClr val="dk1"/>
              </a:buClr>
              <a:buSzPts val="900"/>
              <a:buChar char="»"/>
              <a:defRPr/>
            </a:lvl5pPr>
            <a:lvl6pPr indent="-285750" lvl="5" marL="2743200" rtl="0" algn="l">
              <a:spcBef>
                <a:spcPts val="200"/>
              </a:spcBef>
              <a:spcAft>
                <a:spcPts val="0"/>
              </a:spcAft>
              <a:buClr>
                <a:schemeClr val="dk1"/>
              </a:buClr>
              <a:buSzPts val="900"/>
              <a:buChar char="•"/>
              <a:defRPr/>
            </a:lvl6pPr>
            <a:lvl7pPr indent="-285750" lvl="6" marL="3200400" rtl="0" algn="l">
              <a:spcBef>
                <a:spcPts val="200"/>
              </a:spcBef>
              <a:spcAft>
                <a:spcPts val="0"/>
              </a:spcAft>
              <a:buClr>
                <a:schemeClr val="dk1"/>
              </a:buClr>
              <a:buSzPts val="900"/>
              <a:buChar char="•"/>
              <a:defRPr/>
            </a:lvl7pPr>
            <a:lvl8pPr indent="-285750" lvl="7" marL="3657600" rtl="0" algn="l">
              <a:spcBef>
                <a:spcPts val="200"/>
              </a:spcBef>
              <a:spcAft>
                <a:spcPts val="0"/>
              </a:spcAft>
              <a:buClr>
                <a:schemeClr val="dk1"/>
              </a:buClr>
              <a:buSzPts val="900"/>
              <a:buChar char="•"/>
              <a:defRPr/>
            </a:lvl8pPr>
            <a:lvl9pPr indent="-285750" lvl="8" marL="4114800" rtl="0" algn="l">
              <a:spcBef>
                <a:spcPts val="200"/>
              </a:spcBef>
              <a:spcAft>
                <a:spcPts val="0"/>
              </a:spcAft>
              <a:buClr>
                <a:schemeClr val="dk1"/>
              </a:buClr>
              <a:buSzPts val="900"/>
              <a:buChar char="•"/>
              <a:defRPr/>
            </a:lvl9pPr>
          </a:lstStyle>
          <a:p/>
        </p:txBody>
      </p:sp>
      <p:sp>
        <p:nvSpPr>
          <p:cNvPr id="202" name="Google Shape;202;p24"/>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rtl="0" algn="l">
              <a:spcBef>
                <a:spcPts val="0"/>
              </a:spcBef>
              <a:spcAft>
                <a:spcPts val="0"/>
              </a:spcAft>
              <a:buSzPts val="700"/>
              <a:buNone/>
              <a:defRPr/>
            </a:lvl1pPr>
            <a:lvl2pPr lvl="1" rtl="0" algn="l">
              <a:spcBef>
                <a:spcPts val="0"/>
              </a:spcBef>
              <a:spcAft>
                <a:spcPts val="0"/>
              </a:spcAft>
              <a:buSzPts val="700"/>
              <a:buNone/>
              <a:defRPr/>
            </a:lvl2pPr>
            <a:lvl3pPr lvl="2" rtl="0" algn="l">
              <a:spcBef>
                <a:spcPts val="0"/>
              </a:spcBef>
              <a:spcAft>
                <a:spcPts val="0"/>
              </a:spcAft>
              <a:buSzPts val="700"/>
              <a:buNone/>
              <a:defRPr/>
            </a:lvl3pPr>
            <a:lvl4pPr lvl="3" rtl="0" algn="l">
              <a:spcBef>
                <a:spcPts val="0"/>
              </a:spcBef>
              <a:spcAft>
                <a:spcPts val="0"/>
              </a:spcAft>
              <a:buSzPts val="700"/>
              <a:buNone/>
              <a:defRPr/>
            </a:lvl4pPr>
            <a:lvl5pPr lvl="4" rtl="0" algn="l">
              <a:spcBef>
                <a:spcPts val="0"/>
              </a:spcBef>
              <a:spcAft>
                <a:spcPts val="0"/>
              </a:spcAft>
              <a:buSzPts val="700"/>
              <a:buNone/>
              <a:defRPr/>
            </a:lvl5pPr>
            <a:lvl6pPr lvl="5" rtl="0" algn="l">
              <a:spcBef>
                <a:spcPts val="0"/>
              </a:spcBef>
              <a:spcAft>
                <a:spcPts val="0"/>
              </a:spcAft>
              <a:buSzPts val="700"/>
              <a:buNone/>
              <a:defRPr/>
            </a:lvl6pPr>
            <a:lvl7pPr lvl="6" rtl="0" algn="l">
              <a:spcBef>
                <a:spcPts val="0"/>
              </a:spcBef>
              <a:spcAft>
                <a:spcPts val="0"/>
              </a:spcAft>
              <a:buSzPts val="700"/>
              <a:buNone/>
              <a:defRPr/>
            </a:lvl7pPr>
            <a:lvl8pPr lvl="7" rtl="0" algn="l">
              <a:spcBef>
                <a:spcPts val="0"/>
              </a:spcBef>
              <a:spcAft>
                <a:spcPts val="0"/>
              </a:spcAft>
              <a:buSzPts val="700"/>
              <a:buNone/>
              <a:defRPr/>
            </a:lvl8pPr>
            <a:lvl9pPr lvl="8" rtl="0" algn="l">
              <a:spcBef>
                <a:spcPts val="0"/>
              </a:spcBef>
              <a:spcAft>
                <a:spcPts val="0"/>
              </a:spcAft>
              <a:buSzPts val="700"/>
              <a:buNone/>
              <a:defRPr/>
            </a:lvl9pPr>
          </a:lstStyle>
          <a:p/>
        </p:txBody>
      </p:sp>
      <p:sp>
        <p:nvSpPr>
          <p:cNvPr id="203" name="Google Shape;203;p24"/>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rtl="0" algn="ctr">
              <a:spcBef>
                <a:spcPts val="0"/>
              </a:spcBef>
              <a:spcAft>
                <a:spcPts val="0"/>
              </a:spcAft>
              <a:buSzPts val="700"/>
              <a:buNone/>
              <a:defRPr/>
            </a:lvl1pPr>
            <a:lvl2pPr lvl="1" rtl="0" algn="l">
              <a:spcBef>
                <a:spcPts val="0"/>
              </a:spcBef>
              <a:spcAft>
                <a:spcPts val="0"/>
              </a:spcAft>
              <a:buSzPts val="700"/>
              <a:buNone/>
              <a:defRPr/>
            </a:lvl2pPr>
            <a:lvl3pPr lvl="2" rtl="0" algn="l">
              <a:spcBef>
                <a:spcPts val="0"/>
              </a:spcBef>
              <a:spcAft>
                <a:spcPts val="0"/>
              </a:spcAft>
              <a:buSzPts val="700"/>
              <a:buNone/>
              <a:defRPr/>
            </a:lvl3pPr>
            <a:lvl4pPr lvl="3" rtl="0" algn="l">
              <a:spcBef>
                <a:spcPts val="0"/>
              </a:spcBef>
              <a:spcAft>
                <a:spcPts val="0"/>
              </a:spcAft>
              <a:buSzPts val="700"/>
              <a:buNone/>
              <a:defRPr/>
            </a:lvl4pPr>
            <a:lvl5pPr lvl="4" rtl="0" algn="l">
              <a:spcBef>
                <a:spcPts val="0"/>
              </a:spcBef>
              <a:spcAft>
                <a:spcPts val="0"/>
              </a:spcAft>
              <a:buSzPts val="700"/>
              <a:buNone/>
              <a:defRPr/>
            </a:lvl5pPr>
            <a:lvl6pPr lvl="5" rtl="0" algn="l">
              <a:spcBef>
                <a:spcPts val="0"/>
              </a:spcBef>
              <a:spcAft>
                <a:spcPts val="0"/>
              </a:spcAft>
              <a:buSzPts val="700"/>
              <a:buNone/>
              <a:defRPr/>
            </a:lvl6pPr>
            <a:lvl7pPr lvl="6" rtl="0" algn="l">
              <a:spcBef>
                <a:spcPts val="0"/>
              </a:spcBef>
              <a:spcAft>
                <a:spcPts val="0"/>
              </a:spcAft>
              <a:buSzPts val="700"/>
              <a:buNone/>
              <a:defRPr/>
            </a:lvl7pPr>
            <a:lvl8pPr lvl="7" rtl="0" algn="l">
              <a:spcBef>
                <a:spcPts val="0"/>
              </a:spcBef>
              <a:spcAft>
                <a:spcPts val="0"/>
              </a:spcAft>
              <a:buSzPts val="700"/>
              <a:buNone/>
              <a:defRPr/>
            </a:lvl8pPr>
            <a:lvl9pPr lvl="8" rtl="0" algn="l">
              <a:spcBef>
                <a:spcPts val="0"/>
              </a:spcBef>
              <a:spcAft>
                <a:spcPts val="0"/>
              </a:spcAft>
              <a:buSzPts val="700"/>
              <a:buNone/>
              <a:defRPr/>
            </a:lvl9pPr>
          </a:lstStyle>
          <a:p/>
        </p:txBody>
      </p:sp>
      <p:sp>
        <p:nvSpPr>
          <p:cNvPr id="204" name="Google Shape;204;p24"/>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0" name="Shape 130"/>
        <p:cNvGrpSpPr/>
        <p:nvPr/>
      </p:nvGrpSpPr>
      <p:grpSpPr>
        <a:xfrm>
          <a:off x="0" y="0"/>
          <a:ext cx="0" cy="0"/>
          <a:chOff x="0" y="0"/>
          <a:chExt cx="0" cy="0"/>
        </a:xfrm>
      </p:grpSpPr>
      <p:sp>
        <p:nvSpPr>
          <p:cNvPr id="131" name="Google Shape;131;p13"/>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rtl="0" algn="ctr">
              <a:spcBef>
                <a:spcPts val="0"/>
              </a:spcBef>
              <a:spcAft>
                <a:spcPts val="0"/>
              </a:spcAft>
              <a:buClr>
                <a:schemeClr val="dk1"/>
              </a:buClr>
              <a:buSzPts val="2200"/>
              <a:buFont typeface="Calibri"/>
              <a:buNone/>
              <a:defRPr b="0" i="0" sz="2200" u="none" cap="none" strike="noStrike">
                <a:solidFill>
                  <a:schemeClr val="dk1"/>
                </a:solidFill>
                <a:latin typeface="Calibri"/>
                <a:ea typeface="Calibri"/>
                <a:cs typeface="Calibri"/>
                <a:sym typeface="Calibri"/>
              </a:defRPr>
            </a:lvl1pPr>
            <a:lvl2pPr lvl="1" rtl="0">
              <a:spcBef>
                <a:spcPts val="0"/>
              </a:spcBef>
              <a:spcAft>
                <a:spcPts val="0"/>
              </a:spcAft>
              <a:buSzPts val="700"/>
              <a:buNone/>
              <a:defRPr sz="900"/>
            </a:lvl2pPr>
            <a:lvl3pPr lvl="2" rtl="0">
              <a:spcBef>
                <a:spcPts val="0"/>
              </a:spcBef>
              <a:spcAft>
                <a:spcPts val="0"/>
              </a:spcAft>
              <a:buSzPts val="700"/>
              <a:buNone/>
              <a:defRPr sz="900"/>
            </a:lvl3pPr>
            <a:lvl4pPr lvl="3" rtl="0">
              <a:spcBef>
                <a:spcPts val="0"/>
              </a:spcBef>
              <a:spcAft>
                <a:spcPts val="0"/>
              </a:spcAft>
              <a:buSzPts val="700"/>
              <a:buNone/>
              <a:defRPr sz="900"/>
            </a:lvl4pPr>
            <a:lvl5pPr lvl="4" rtl="0">
              <a:spcBef>
                <a:spcPts val="0"/>
              </a:spcBef>
              <a:spcAft>
                <a:spcPts val="0"/>
              </a:spcAft>
              <a:buSzPts val="700"/>
              <a:buNone/>
              <a:defRPr sz="900"/>
            </a:lvl5pPr>
            <a:lvl6pPr lvl="5" rtl="0">
              <a:spcBef>
                <a:spcPts val="0"/>
              </a:spcBef>
              <a:spcAft>
                <a:spcPts val="0"/>
              </a:spcAft>
              <a:buSzPts val="700"/>
              <a:buNone/>
              <a:defRPr sz="900"/>
            </a:lvl6pPr>
            <a:lvl7pPr lvl="6" rtl="0">
              <a:spcBef>
                <a:spcPts val="0"/>
              </a:spcBef>
              <a:spcAft>
                <a:spcPts val="0"/>
              </a:spcAft>
              <a:buSzPts val="700"/>
              <a:buNone/>
              <a:defRPr sz="900"/>
            </a:lvl7pPr>
            <a:lvl8pPr lvl="7" rtl="0">
              <a:spcBef>
                <a:spcPts val="0"/>
              </a:spcBef>
              <a:spcAft>
                <a:spcPts val="0"/>
              </a:spcAft>
              <a:buSzPts val="700"/>
              <a:buNone/>
              <a:defRPr sz="900"/>
            </a:lvl8pPr>
            <a:lvl9pPr lvl="8" rtl="0">
              <a:spcBef>
                <a:spcPts val="0"/>
              </a:spcBef>
              <a:spcAft>
                <a:spcPts val="0"/>
              </a:spcAft>
              <a:buSzPts val="700"/>
              <a:buNone/>
              <a:defRPr sz="900"/>
            </a:lvl9pPr>
          </a:lstStyle>
          <a:p/>
        </p:txBody>
      </p:sp>
      <p:sp>
        <p:nvSpPr>
          <p:cNvPr id="132" name="Google Shape;132;p13"/>
          <p:cNvSpPr txBox="1"/>
          <p:nvPr>
            <p:ph idx="1" type="body"/>
          </p:nvPr>
        </p:nvSpPr>
        <p:spPr>
          <a:xfrm>
            <a:off x="228600" y="800100"/>
            <a:ext cx="4114800" cy="2263200"/>
          </a:xfrm>
          <a:prstGeom prst="rect">
            <a:avLst/>
          </a:prstGeom>
          <a:noFill/>
          <a:ln>
            <a:noFill/>
          </a:ln>
        </p:spPr>
        <p:txBody>
          <a:bodyPr anchorCtr="0" anchor="t" bIns="22850" lIns="45725" spcFirstLastPara="1" rIns="45725" wrap="square" tIns="22850">
            <a:normAutofit/>
          </a:bodyPr>
          <a:lstStyle>
            <a:lvl1pPr indent="-330200" lvl="0" marL="457200" marR="0" rtl="0" algn="l">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17500" lvl="1" marL="914400" marR="0" rtl="0" algn="l">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2pPr>
            <a:lvl3pPr indent="-304800" lvl="2" marL="1371600" marR="0" rtl="0" algn="l">
              <a:spcBef>
                <a:spcPts val="2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3pPr>
            <a:lvl4pPr indent="-292100" lvl="3" marL="1828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4pPr>
            <a:lvl5pPr indent="-292100" lvl="4" marL="22860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5pPr>
            <a:lvl6pPr indent="-292100" lvl="5" marL="27432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6pPr>
            <a:lvl7pPr indent="-292100" lvl="6" marL="32004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8pPr>
            <a:lvl9pPr indent="-292100" lvl="8" marL="4114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9pPr>
          </a:lstStyle>
          <a:p/>
        </p:txBody>
      </p:sp>
      <p:sp>
        <p:nvSpPr>
          <p:cNvPr id="133" name="Google Shape;133;p13"/>
          <p:cNvSpPr txBox="1"/>
          <p:nvPr>
            <p:ph idx="10" type="dt"/>
          </p:nvPr>
        </p:nvSpPr>
        <p:spPr>
          <a:xfrm>
            <a:off x="228600" y="3178175"/>
            <a:ext cx="1066800" cy="182700"/>
          </a:xfrm>
          <a:prstGeom prst="rect">
            <a:avLst/>
          </a:prstGeom>
          <a:noFill/>
          <a:ln>
            <a:noFill/>
          </a:ln>
        </p:spPr>
        <p:txBody>
          <a:bodyPr anchorCtr="0" anchor="ctr" bIns="22850" lIns="45725" spcFirstLastPara="1" rIns="45725" wrap="square" tIns="22850">
            <a:noAutofit/>
          </a:bodyPr>
          <a:lstStyle>
            <a:lvl1pPr lvl="0" marR="0" rtl="0" algn="l">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134" name="Google Shape;134;p13"/>
          <p:cNvSpPr txBox="1"/>
          <p:nvPr>
            <p:ph idx="11" type="ftr"/>
          </p:nvPr>
        </p:nvSpPr>
        <p:spPr>
          <a:xfrm>
            <a:off x="1562100" y="3178175"/>
            <a:ext cx="1447800" cy="182700"/>
          </a:xfrm>
          <a:prstGeom prst="rect">
            <a:avLst/>
          </a:prstGeom>
          <a:noFill/>
          <a:ln>
            <a:noFill/>
          </a:ln>
        </p:spPr>
        <p:txBody>
          <a:bodyPr anchorCtr="0" anchor="ctr" bIns="22850" lIns="45725" spcFirstLastPara="1" rIns="45725" wrap="square" tIns="22850">
            <a:noAutofit/>
          </a:bodyPr>
          <a:lstStyle>
            <a:lvl1pPr lvl="0" marR="0" rtl="0" algn="ctr">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135" name="Google Shape;135;p13"/>
          <p:cNvSpPr txBox="1"/>
          <p:nvPr>
            <p:ph idx="12" type="sldNum"/>
          </p:nvPr>
        </p:nvSpPr>
        <p:spPr>
          <a:xfrm>
            <a:off x="3276600" y="3178175"/>
            <a:ext cx="1066800" cy="182700"/>
          </a:xfrm>
          <a:prstGeom prst="rect">
            <a:avLst/>
          </a:prstGeom>
          <a:noFill/>
          <a:ln>
            <a:noFill/>
          </a:ln>
        </p:spPr>
        <p:txBody>
          <a:bodyPr anchorCtr="0" anchor="ctr" bIns="22850" lIns="45725" spcFirstLastPara="1" rIns="45725" wrap="square" tIns="22850">
            <a:noAutofit/>
          </a:bodyPr>
          <a:lstStyle>
            <a:lvl1pPr indent="0" lvl="0" marL="0" marR="0" rtl="0" algn="r">
              <a:spcBef>
                <a:spcPts val="0"/>
              </a:spcBef>
              <a:buNone/>
              <a:defRPr b="0" i="0" sz="600" u="none" cap="none" strike="noStrike">
                <a:solidFill>
                  <a:srgbClr val="888888"/>
                </a:solidFill>
                <a:latin typeface="Calibri"/>
                <a:ea typeface="Calibri"/>
                <a:cs typeface="Calibri"/>
                <a:sym typeface="Calibri"/>
              </a:defRPr>
            </a:lvl1pPr>
            <a:lvl2pPr indent="0" lvl="1" marL="0" marR="0" rtl="0" algn="r">
              <a:spcBef>
                <a:spcPts val="0"/>
              </a:spcBef>
              <a:buNone/>
              <a:defRPr b="0" i="0" sz="600" u="none" cap="none" strike="noStrike">
                <a:solidFill>
                  <a:srgbClr val="888888"/>
                </a:solidFill>
                <a:latin typeface="Calibri"/>
                <a:ea typeface="Calibri"/>
                <a:cs typeface="Calibri"/>
                <a:sym typeface="Calibri"/>
              </a:defRPr>
            </a:lvl2pPr>
            <a:lvl3pPr indent="0" lvl="2" marL="0" marR="0" rtl="0" algn="r">
              <a:spcBef>
                <a:spcPts val="0"/>
              </a:spcBef>
              <a:buNone/>
              <a:defRPr b="0" i="0" sz="600" u="none" cap="none" strike="noStrike">
                <a:solidFill>
                  <a:srgbClr val="888888"/>
                </a:solidFill>
                <a:latin typeface="Calibri"/>
                <a:ea typeface="Calibri"/>
                <a:cs typeface="Calibri"/>
                <a:sym typeface="Calibri"/>
              </a:defRPr>
            </a:lvl3pPr>
            <a:lvl4pPr indent="0" lvl="3" marL="0" marR="0" rtl="0" algn="r">
              <a:spcBef>
                <a:spcPts val="0"/>
              </a:spcBef>
              <a:buNone/>
              <a:defRPr b="0" i="0" sz="600" u="none" cap="none" strike="noStrike">
                <a:solidFill>
                  <a:srgbClr val="888888"/>
                </a:solidFill>
                <a:latin typeface="Calibri"/>
                <a:ea typeface="Calibri"/>
                <a:cs typeface="Calibri"/>
                <a:sym typeface="Calibri"/>
              </a:defRPr>
            </a:lvl4pPr>
            <a:lvl5pPr indent="0" lvl="4" marL="0" marR="0" rtl="0" algn="r">
              <a:spcBef>
                <a:spcPts val="0"/>
              </a:spcBef>
              <a:buNone/>
              <a:defRPr b="0" i="0" sz="600" u="none" cap="none" strike="noStrike">
                <a:solidFill>
                  <a:srgbClr val="888888"/>
                </a:solidFill>
                <a:latin typeface="Calibri"/>
                <a:ea typeface="Calibri"/>
                <a:cs typeface="Calibri"/>
                <a:sym typeface="Calibri"/>
              </a:defRPr>
            </a:lvl5pPr>
            <a:lvl6pPr indent="0" lvl="5" marL="0" marR="0" rtl="0" algn="r">
              <a:spcBef>
                <a:spcPts val="0"/>
              </a:spcBef>
              <a:buNone/>
              <a:defRPr b="0" i="0" sz="600" u="none" cap="none" strike="noStrike">
                <a:solidFill>
                  <a:srgbClr val="888888"/>
                </a:solidFill>
                <a:latin typeface="Calibri"/>
                <a:ea typeface="Calibri"/>
                <a:cs typeface="Calibri"/>
                <a:sym typeface="Calibri"/>
              </a:defRPr>
            </a:lvl6pPr>
            <a:lvl7pPr indent="0" lvl="6" marL="0" marR="0" rtl="0" algn="r">
              <a:spcBef>
                <a:spcPts val="0"/>
              </a:spcBef>
              <a:buNone/>
              <a:defRPr b="0" i="0" sz="600" u="none" cap="none" strike="noStrike">
                <a:solidFill>
                  <a:srgbClr val="888888"/>
                </a:solidFill>
                <a:latin typeface="Calibri"/>
                <a:ea typeface="Calibri"/>
                <a:cs typeface="Calibri"/>
                <a:sym typeface="Calibri"/>
              </a:defRPr>
            </a:lvl7pPr>
            <a:lvl8pPr indent="0" lvl="7" marL="0" marR="0" rtl="0" algn="r">
              <a:spcBef>
                <a:spcPts val="0"/>
              </a:spcBef>
              <a:buNone/>
              <a:defRPr b="0" i="0" sz="600" u="none" cap="none" strike="noStrike">
                <a:solidFill>
                  <a:srgbClr val="888888"/>
                </a:solidFill>
                <a:latin typeface="Calibri"/>
                <a:ea typeface="Calibri"/>
                <a:cs typeface="Calibri"/>
                <a:sym typeface="Calibri"/>
              </a:defRPr>
            </a:lvl8pPr>
            <a:lvl9pPr indent="0" lvl="8" marL="0" marR="0" rtl="0" algn="r">
              <a:spcBef>
                <a:spcPts val="0"/>
              </a:spcBef>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image" Target="../media/image15.png"/><Relationship Id="rId5" Type="http://schemas.openxmlformats.org/officeDocument/2006/relationships/image" Target="../media/image3.png"/><Relationship Id="rId6" Type="http://schemas.openxmlformats.org/officeDocument/2006/relationships/image" Target="../media/image11.png"/><Relationship Id="rId7" Type="http://schemas.openxmlformats.org/officeDocument/2006/relationships/image" Target="../media/image1.png"/><Relationship Id="rId8"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5.jpg"/><Relationship Id="rId5" Type="http://schemas.openxmlformats.org/officeDocument/2006/relationships/image" Target="../media/image9.png"/><Relationship Id="rId6" Type="http://schemas.openxmlformats.org/officeDocument/2006/relationships/image" Target="../media/image16.png"/><Relationship Id="rId7" Type="http://schemas.openxmlformats.org/officeDocument/2006/relationships/image" Target="../media/image19.png"/><Relationship Id="rId8"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25.png"/><Relationship Id="rId4" Type="http://schemas.openxmlformats.org/officeDocument/2006/relationships/hyperlink" Target="http://www.youtube.com/watch?v=AUoHrAP_ncM" TargetMode="External"/><Relationship Id="rId5" Type="http://schemas.openxmlformats.org/officeDocument/2006/relationships/image" Target="../media/image2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20.png"/><Relationship Id="rId9"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2.png"/><Relationship Id="rId7" Type="http://schemas.openxmlformats.org/officeDocument/2006/relationships/image" Target="../media/image21.png"/><Relationship Id="rId8" Type="http://schemas.openxmlformats.org/officeDocument/2006/relationships/image" Target="../media/image1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62977"/>
        </a:solidFill>
      </p:bgPr>
    </p:bg>
    <p:spTree>
      <p:nvGrpSpPr>
        <p:cNvPr id="208" name="Shape 208"/>
        <p:cNvGrpSpPr/>
        <p:nvPr/>
      </p:nvGrpSpPr>
      <p:grpSpPr>
        <a:xfrm>
          <a:off x="0" y="0"/>
          <a:ext cx="0" cy="0"/>
          <a:chOff x="0" y="0"/>
          <a:chExt cx="0" cy="0"/>
        </a:xfrm>
      </p:grpSpPr>
      <p:sp>
        <p:nvSpPr>
          <p:cNvPr id="209" name="Google Shape;209;p25"/>
          <p:cNvSpPr txBox="1"/>
          <p:nvPr>
            <p:ph type="ctrTitle"/>
          </p:nvPr>
        </p:nvSpPr>
        <p:spPr>
          <a:xfrm>
            <a:off x="3502950" y="1316100"/>
            <a:ext cx="5017500" cy="1578900"/>
          </a:xfrm>
          <a:prstGeom prst="rect">
            <a:avLst/>
          </a:prstGeom>
        </p:spPr>
        <p:txBody>
          <a:bodyPr anchorCtr="0" anchor="t" bIns="91425" lIns="91425" spcFirstLastPara="1" rIns="91425" wrap="square" tIns="91425">
            <a:noAutofit/>
          </a:bodyPr>
          <a:lstStyle/>
          <a:p>
            <a:pPr indent="0" lvl="0" marL="0" rtl="0" algn="l">
              <a:lnSpc>
                <a:spcPct val="95003"/>
              </a:lnSpc>
              <a:spcBef>
                <a:spcPts val="0"/>
              </a:spcBef>
              <a:spcAft>
                <a:spcPts val="0"/>
              </a:spcAft>
              <a:buClr>
                <a:srgbClr val="000000"/>
              </a:buClr>
              <a:buSzPts val="990"/>
              <a:buFont typeface="Arial"/>
              <a:buNone/>
            </a:pPr>
            <a:r>
              <a:rPr b="1" lang="en" sz="4600">
                <a:latin typeface="League Spartan"/>
                <a:ea typeface="League Spartan"/>
                <a:cs typeface="League Spartan"/>
                <a:sym typeface="League Spartan"/>
              </a:rPr>
              <a:t>Sound asleep</a:t>
            </a:r>
            <a:endParaRPr b="1" sz="4600">
              <a:latin typeface="Arial"/>
              <a:ea typeface="Arial"/>
              <a:cs typeface="Arial"/>
              <a:sym typeface="Arial"/>
            </a:endParaRPr>
          </a:p>
          <a:p>
            <a:pPr indent="0" lvl="0" marL="0" rtl="0" algn="l">
              <a:lnSpc>
                <a:spcPct val="130016"/>
              </a:lnSpc>
              <a:spcBef>
                <a:spcPts val="0"/>
              </a:spcBef>
              <a:spcAft>
                <a:spcPts val="0"/>
              </a:spcAft>
              <a:buClr>
                <a:srgbClr val="000000"/>
              </a:buClr>
              <a:buFont typeface="Arial"/>
              <a:buNone/>
            </a:pPr>
            <a:r>
              <a:rPr lang="en" sz="2200">
                <a:latin typeface="Sanchez"/>
                <a:ea typeface="Sanchez"/>
                <a:cs typeface="Sanchez"/>
                <a:sym typeface="Sanchez"/>
              </a:rPr>
              <a:t>HELPING YOU SLEEP MORE SOUNDLY</a:t>
            </a:r>
            <a:endParaRPr sz="2200">
              <a:latin typeface="Arial"/>
              <a:ea typeface="Arial"/>
              <a:cs typeface="Arial"/>
              <a:sym typeface="Arial"/>
            </a:endParaRPr>
          </a:p>
          <a:p>
            <a:pPr indent="0" lvl="0" marL="0" rtl="0" algn="l">
              <a:spcBef>
                <a:spcPts val="0"/>
              </a:spcBef>
              <a:spcAft>
                <a:spcPts val="0"/>
              </a:spcAft>
              <a:buSzPts val="990"/>
              <a:buNone/>
            </a:pPr>
            <a:r>
              <a:t/>
            </a:r>
            <a:endParaRPr sz="4500"/>
          </a:p>
        </p:txBody>
      </p:sp>
      <p:sp>
        <p:nvSpPr>
          <p:cNvPr id="210" name="Google Shape;210;p25"/>
          <p:cNvSpPr txBox="1"/>
          <p:nvPr>
            <p:ph idx="1" type="subTitle"/>
          </p:nvPr>
        </p:nvSpPr>
        <p:spPr>
          <a:xfrm>
            <a:off x="3540125" y="3548225"/>
            <a:ext cx="6066000" cy="84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Shrey Patel, Maggie Li, Mihir Patil, Nafisa Mostofa,  </a:t>
            </a:r>
            <a:endParaRPr sz="1600"/>
          </a:p>
          <a:p>
            <a:pPr indent="0" lvl="0" marL="0" rtl="0" algn="l">
              <a:spcBef>
                <a:spcPts val="0"/>
              </a:spcBef>
              <a:spcAft>
                <a:spcPts val="0"/>
              </a:spcAft>
              <a:buNone/>
            </a:pPr>
            <a:r>
              <a:rPr lang="en" sz="1600"/>
              <a:t>Laya Krishnan, Anvita Mishra, Charles Davies MD, PhD</a:t>
            </a:r>
            <a:endParaRPr sz="1600"/>
          </a:p>
          <a:p>
            <a:pPr indent="0" lvl="0" marL="0" rtl="0" algn="l">
              <a:spcBef>
                <a:spcPts val="0"/>
              </a:spcBef>
              <a:spcAft>
                <a:spcPts val="0"/>
              </a:spcAft>
              <a:buNone/>
            </a:pPr>
            <a:r>
              <a:rPr lang="en" sz="1600"/>
              <a:t>1/16/24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t/>
            </a:r>
            <a:endParaRPr sz="1600"/>
          </a:p>
        </p:txBody>
      </p:sp>
      <p:sp>
        <p:nvSpPr>
          <p:cNvPr id="211" name="Google Shape;211;p25"/>
          <p:cNvSpPr/>
          <p:nvPr/>
        </p:nvSpPr>
        <p:spPr>
          <a:xfrm>
            <a:off x="177475" y="4269900"/>
            <a:ext cx="1047944" cy="742567"/>
          </a:xfrm>
          <a:custGeom>
            <a:rect b="b" l="l" r="r" t="t"/>
            <a:pathLst>
              <a:path extrusionOk="0" h="1789318" w="2495105">
                <a:moveTo>
                  <a:pt x="0" y="0"/>
                </a:moveTo>
                <a:lnTo>
                  <a:pt x="2495104" y="0"/>
                </a:lnTo>
                <a:lnTo>
                  <a:pt x="2495104" y="1789318"/>
                </a:lnTo>
                <a:lnTo>
                  <a:pt x="0" y="1789318"/>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6"/>
          <p:cNvSpPr/>
          <p:nvPr/>
        </p:nvSpPr>
        <p:spPr>
          <a:xfrm>
            <a:off x="3542905" y="440229"/>
            <a:ext cx="2052851" cy="4665570"/>
          </a:xfrm>
          <a:custGeom>
            <a:rect b="b" l="l" r="r" t="t"/>
            <a:pathLst>
              <a:path extrusionOk="0" h="9331140" w="4105702">
                <a:moveTo>
                  <a:pt x="0" y="0"/>
                </a:moveTo>
                <a:lnTo>
                  <a:pt x="4105702" y="0"/>
                </a:lnTo>
                <a:lnTo>
                  <a:pt x="4105702" y="9331140"/>
                </a:lnTo>
                <a:lnTo>
                  <a:pt x="0" y="9331140"/>
                </a:lnTo>
                <a:lnTo>
                  <a:pt x="0" y="0"/>
                </a:lnTo>
                <a:close/>
              </a:path>
            </a:pathLst>
          </a:custGeom>
          <a:blipFill rotWithShape="1">
            <a:blip r:embed="rId3">
              <a:alphaModFix/>
            </a:blip>
            <a:stretch>
              <a:fillRect b="0" l="0" r="0" t="0"/>
            </a:stretch>
          </a:blipFill>
          <a:ln>
            <a:noFill/>
          </a:ln>
        </p:spPr>
      </p:sp>
      <p:sp>
        <p:nvSpPr>
          <p:cNvPr id="217" name="Google Shape;217;p26"/>
          <p:cNvSpPr/>
          <p:nvPr/>
        </p:nvSpPr>
        <p:spPr>
          <a:xfrm>
            <a:off x="2214468" y="469830"/>
            <a:ext cx="620162" cy="867911"/>
          </a:xfrm>
          <a:custGeom>
            <a:rect b="b" l="l" r="r" t="t"/>
            <a:pathLst>
              <a:path extrusionOk="0" h="1735822" w="1240324">
                <a:moveTo>
                  <a:pt x="0" y="0"/>
                </a:moveTo>
                <a:lnTo>
                  <a:pt x="1240324" y="0"/>
                </a:lnTo>
                <a:lnTo>
                  <a:pt x="1240324" y="1735822"/>
                </a:lnTo>
                <a:lnTo>
                  <a:pt x="0" y="1735822"/>
                </a:lnTo>
                <a:lnTo>
                  <a:pt x="0" y="0"/>
                </a:lnTo>
                <a:close/>
              </a:path>
            </a:pathLst>
          </a:custGeom>
          <a:blipFill rotWithShape="1">
            <a:blip r:embed="rId4">
              <a:alphaModFix/>
            </a:blip>
            <a:stretch>
              <a:fillRect b="0" l="0" r="0" t="0"/>
            </a:stretch>
          </a:blipFill>
          <a:ln>
            <a:noFill/>
          </a:ln>
        </p:spPr>
      </p:sp>
      <p:sp>
        <p:nvSpPr>
          <p:cNvPr id="218" name="Google Shape;218;p26"/>
          <p:cNvSpPr/>
          <p:nvPr/>
        </p:nvSpPr>
        <p:spPr>
          <a:xfrm>
            <a:off x="701977" y="1968289"/>
            <a:ext cx="539600" cy="718595"/>
          </a:xfrm>
          <a:custGeom>
            <a:rect b="b" l="l" r="r" t="t"/>
            <a:pathLst>
              <a:path extrusionOk="0" h="1437191" w="1079200">
                <a:moveTo>
                  <a:pt x="0" y="0"/>
                </a:moveTo>
                <a:lnTo>
                  <a:pt x="1079200" y="0"/>
                </a:lnTo>
                <a:lnTo>
                  <a:pt x="1079200" y="1437192"/>
                </a:lnTo>
                <a:lnTo>
                  <a:pt x="0" y="1437192"/>
                </a:lnTo>
                <a:lnTo>
                  <a:pt x="0" y="0"/>
                </a:lnTo>
                <a:close/>
              </a:path>
            </a:pathLst>
          </a:custGeom>
          <a:blipFill rotWithShape="1">
            <a:blip r:embed="rId5">
              <a:alphaModFix/>
            </a:blip>
            <a:stretch>
              <a:fillRect b="0" l="0" r="0" t="0"/>
            </a:stretch>
          </a:blipFill>
          <a:ln>
            <a:noFill/>
          </a:ln>
        </p:spPr>
      </p:sp>
      <p:sp>
        <p:nvSpPr>
          <p:cNvPr id="219" name="Google Shape;219;p26"/>
          <p:cNvSpPr/>
          <p:nvPr/>
        </p:nvSpPr>
        <p:spPr>
          <a:xfrm rot="1878446">
            <a:off x="6400050" y="3288347"/>
            <a:ext cx="1179689" cy="534485"/>
          </a:xfrm>
          <a:custGeom>
            <a:rect b="b" l="l" r="r" t="t"/>
            <a:pathLst>
              <a:path extrusionOk="0" h="1070980" w="2357698">
                <a:moveTo>
                  <a:pt x="0" y="0"/>
                </a:moveTo>
                <a:lnTo>
                  <a:pt x="2357698" y="0"/>
                </a:lnTo>
                <a:lnTo>
                  <a:pt x="2357698" y="1070980"/>
                </a:lnTo>
                <a:lnTo>
                  <a:pt x="0" y="1070980"/>
                </a:lnTo>
                <a:lnTo>
                  <a:pt x="0" y="0"/>
                </a:lnTo>
                <a:close/>
              </a:path>
            </a:pathLst>
          </a:custGeom>
          <a:blipFill rotWithShape="1">
            <a:blip r:embed="rId6">
              <a:alphaModFix/>
            </a:blip>
            <a:stretch>
              <a:fillRect b="0" l="0" r="0" t="0"/>
            </a:stretch>
          </a:blipFill>
          <a:ln>
            <a:noFill/>
          </a:ln>
        </p:spPr>
      </p:sp>
      <p:sp>
        <p:nvSpPr>
          <p:cNvPr id="220" name="Google Shape;220;p26"/>
          <p:cNvSpPr/>
          <p:nvPr/>
        </p:nvSpPr>
        <p:spPr>
          <a:xfrm>
            <a:off x="7119494" y="546108"/>
            <a:ext cx="921819" cy="809525"/>
          </a:xfrm>
          <a:custGeom>
            <a:rect b="b" l="l" r="r" t="t"/>
            <a:pathLst>
              <a:path extrusionOk="0" h="1619049" w="1843638">
                <a:moveTo>
                  <a:pt x="0" y="0"/>
                </a:moveTo>
                <a:lnTo>
                  <a:pt x="1843638" y="0"/>
                </a:lnTo>
                <a:lnTo>
                  <a:pt x="1843638" y="1619049"/>
                </a:lnTo>
                <a:lnTo>
                  <a:pt x="0" y="1619049"/>
                </a:lnTo>
                <a:lnTo>
                  <a:pt x="0" y="0"/>
                </a:lnTo>
                <a:close/>
              </a:path>
            </a:pathLst>
          </a:custGeom>
          <a:blipFill rotWithShape="1">
            <a:blip r:embed="rId7">
              <a:alphaModFix/>
            </a:blip>
            <a:stretch>
              <a:fillRect b="0" l="0" r="0" t="0"/>
            </a:stretch>
          </a:blipFill>
          <a:ln>
            <a:noFill/>
          </a:ln>
        </p:spPr>
      </p:sp>
      <p:sp>
        <p:nvSpPr>
          <p:cNvPr id="221" name="Google Shape;221;p26"/>
          <p:cNvSpPr txBox="1"/>
          <p:nvPr/>
        </p:nvSpPr>
        <p:spPr>
          <a:xfrm>
            <a:off x="102403" y="2691647"/>
            <a:ext cx="1778100" cy="923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 sz="2000">
                <a:solidFill>
                  <a:srgbClr val="462977"/>
                </a:solidFill>
                <a:latin typeface="Lato"/>
                <a:ea typeface="Lato"/>
                <a:cs typeface="Lato"/>
                <a:sym typeface="Lato"/>
              </a:rPr>
              <a:t>O</a:t>
            </a:r>
            <a:r>
              <a:rPr b="1" i="0" lang="en" sz="2000" u="none" cap="none" strike="noStrike">
                <a:solidFill>
                  <a:srgbClr val="462977"/>
                </a:solidFill>
                <a:latin typeface="Lato"/>
                <a:ea typeface="Lato"/>
                <a:cs typeface="Lato"/>
                <a:sym typeface="Lato"/>
              </a:rPr>
              <a:t>besity</a:t>
            </a:r>
            <a:endParaRPr sz="700"/>
          </a:p>
          <a:p>
            <a:pPr indent="0" lvl="0" marL="0" marR="0" rtl="0" algn="ctr">
              <a:lnSpc>
                <a:spcPct val="100000"/>
              </a:lnSpc>
              <a:spcBef>
                <a:spcPts val="0"/>
              </a:spcBef>
              <a:spcAft>
                <a:spcPts val="0"/>
              </a:spcAft>
              <a:buNone/>
            </a:pPr>
            <a:r>
              <a:rPr b="1" lang="en" sz="2000">
                <a:solidFill>
                  <a:srgbClr val="462977"/>
                </a:solidFill>
                <a:latin typeface="Lato"/>
                <a:ea typeface="Lato"/>
                <a:cs typeface="Lato"/>
                <a:sym typeface="Lato"/>
              </a:rPr>
              <a:t>P</a:t>
            </a:r>
            <a:r>
              <a:rPr b="1" i="0" lang="en" sz="2000" u="none" cap="none" strike="noStrike">
                <a:solidFill>
                  <a:srgbClr val="462977"/>
                </a:solidFill>
                <a:latin typeface="Lato"/>
                <a:ea typeface="Lato"/>
                <a:cs typeface="Lato"/>
                <a:sym typeface="Lato"/>
              </a:rPr>
              <a:t>oor digestion</a:t>
            </a:r>
            <a:endParaRPr sz="700"/>
          </a:p>
          <a:p>
            <a:pPr indent="0" lvl="0" marL="0" marR="0" rtl="0" algn="ctr">
              <a:lnSpc>
                <a:spcPct val="100000"/>
              </a:lnSpc>
              <a:spcBef>
                <a:spcPts val="0"/>
              </a:spcBef>
              <a:spcAft>
                <a:spcPts val="0"/>
              </a:spcAft>
              <a:buNone/>
            </a:pPr>
            <a:r>
              <a:t/>
            </a:r>
            <a:endParaRPr b="1" i="0" sz="2000" u="none" cap="none" strike="noStrike">
              <a:solidFill>
                <a:srgbClr val="462977"/>
              </a:solidFill>
              <a:latin typeface="Lato"/>
              <a:ea typeface="Lato"/>
              <a:cs typeface="Lato"/>
              <a:sym typeface="Lato"/>
            </a:endParaRPr>
          </a:p>
        </p:txBody>
      </p:sp>
      <p:sp>
        <p:nvSpPr>
          <p:cNvPr id="222" name="Google Shape;222;p26"/>
          <p:cNvSpPr txBox="1"/>
          <p:nvPr/>
        </p:nvSpPr>
        <p:spPr>
          <a:xfrm>
            <a:off x="956225" y="1342500"/>
            <a:ext cx="2586900" cy="585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 sz="1900">
                <a:solidFill>
                  <a:srgbClr val="462977"/>
                </a:solidFill>
                <a:latin typeface="Lato"/>
                <a:ea typeface="Lato"/>
                <a:cs typeface="Lato"/>
                <a:sym typeface="Lato"/>
              </a:rPr>
              <a:t>H</a:t>
            </a:r>
            <a:r>
              <a:rPr b="1" i="0" lang="en" sz="1900" u="none" cap="none" strike="noStrike">
                <a:solidFill>
                  <a:srgbClr val="462977"/>
                </a:solidFill>
                <a:latin typeface="Lato"/>
                <a:ea typeface="Lato"/>
                <a:cs typeface="Lato"/>
                <a:sym typeface="Lato"/>
              </a:rPr>
              <a:t>eart disease</a:t>
            </a:r>
            <a:endParaRPr sz="600"/>
          </a:p>
          <a:p>
            <a:pPr indent="0" lvl="0" marL="0" marR="0" rtl="0" algn="ctr">
              <a:lnSpc>
                <a:spcPct val="100000"/>
              </a:lnSpc>
              <a:spcBef>
                <a:spcPts val="0"/>
              </a:spcBef>
              <a:spcAft>
                <a:spcPts val="0"/>
              </a:spcAft>
              <a:buNone/>
            </a:pPr>
            <a:r>
              <a:rPr b="1" lang="en" sz="1900">
                <a:solidFill>
                  <a:srgbClr val="462977"/>
                </a:solidFill>
                <a:latin typeface="Lato"/>
                <a:ea typeface="Lato"/>
                <a:cs typeface="Lato"/>
                <a:sym typeface="Lato"/>
              </a:rPr>
              <a:t>H</a:t>
            </a:r>
            <a:r>
              <a:rPr b="1" i="0" lang="en" sz="1900" u="none" cap="none" strike="noStrike">
                <a:solidFill>
                  <a:srgbClr val="462977"/>
                </a:solidFill>
                <a:latin typeface="Lato"/>
                <a:ea typeface="Lato"/>
                <a:cs typeface="Lato"/>
                <a:sym typeface="Lato"/>
              </a:rPr>
              <a:t>igh blood pressure</a:t>
            </a:r>
            <a:endParaRPr sz="600"/>
          </a:p>
        </p:txBody>
      </p:sp>
      <p:sp>
        <p:nvSpPr>
          <p:cNvPr id="223" name="Google Shape;223;p26"/>
          <p:cNvSpPr txBox="1"/>
          <p:nvPr/>
        </p:nvSpPr>
        <p:spPr>
          <a:xfrm>
            <a:off x="1418367" y="3615839"/>
            <a:ext cx="2521200" cy="1231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 sz="2000">
                <a:solidFill>
                  <a:srgbClr val="462977"/>
                </a:solidFill>
                <a:latin typeface="Lato"/>
                <a:ea typeface="Lato"/>
                <a:cs typeface="Lato"/>
                <a:sym typeface="Lato"/>
              </a:rPr>
              <a:t>K</a:t>
            </a:r>
            <a:r>
              <a:rPr b="1" i="0" lang="en" sz="2000" u="none" cap="none" strike="noStrike">
                <a:solidFill>
                  <a:srgbClr val="462977"/>
                </a:solidFill>
                <a:latin typeface="Lato"/>
                <a:ea typeface="Lato"/>
                <a:cs typeface="Lato"/>
                <a:sym typeface="Lato"/>
              </a:rPr>
              <a:t>idney failure</a:t>
            </a:r>
            <a:endParaRPr sz="700"/>
          </a:p>
          <a:p>
            <a:pPr indent="0" lvl="0" marL="0" marR="0" rtl="0" algn="ctr">
              <a:lnSpc>
                <a:spcPct val="100000"/>
              </a:lnSpc>
              <a:spcBef>
                <a:spcPts val="0"/>
              </a:spcBef>
              <a:spcAft>
                <a:spcPts val="0"/>
              </a:spcAft>
              <a:buNone/>
            </a:pPr>
            <a:r>
              <a:rPr b="1" lang="en" sz="2000">
                <a:solidFill>
                  <a:srgbClr val="462977"/>
                </a:solidFill>
                <a:latin typeface="Lato"/>
                <a:ea typeface="Lato"/>
                <a:cs typeface="Lato"/>
                <a:sym typeface="Lato"/>
              </a:rPr>
              <a:t>D</a:t>
            </a:r>
            <a:r>
              <a:rPr b="1" i="0" lang="en" sz="2000" u="none" cap="none" strike="noStrike">
                <a:solidFill>
                  <a:srgbClr val="462977"/>
                </a:solidFill>
                <a:latin typeface="Lato"/>
                <a:ea typeface="Lato"/>
                <a:cs typeface="Lato"/>
                <a:sym typeface="Lato"/>
              </a:rPr>
              <a:t>iabetes</a:t>
            </a:r>
            <a:endParaRPr sz="700"/>
          </a:p>
          <a:p>
            <a:pPr indent="0" lvl="0" marL="0" marR="0" rtl="0" algn="ctr">
              <a:lnSpc>
                <a:spcPct val="100000"/>
              </a:lnSpc>
              <a:spcBef>
                <a:spcPts val="0"/>
              </a:spcBef>
              <a:spcAft>
                <a:spcPts val="0"/>
              </a:spcAft>
              <a:buNone/>
            </a:pPr>
            <a:r>
              <a:rPr b="1" lang="en" sz="2000">
                <a:solidFill>
                  <a:srgbClr val="462977"/>
                </a:solidFill>
                <a:latin typeface="Lato"/>
                <a:ea typeface="Lato"/>
                <a:cs typeface="Lato"/>
                <a:sym typeface="Lato"/>
              </a:rPr>
              <a:t>H</a:t>
            </a:r>
            <a:r>
              <a:rPr b="1" i="0" lang="en" sz="2000" u="none" cap="none" strike="noStrike">
                <a:solidFill>
                  <a:srgbClr val="462977"/>
                </a:solidFill>
                <a:latin typeface="Lato"/>
                <a:ea typeface="Lato"/>
                <a:cs typeface="Lato"/>
                <a:sym typeface="Lato"/>
              </a:rPr>
              <a:t>ormone imbalances</a:t>
            </a:r>
            <a:endParaRPr sz="700"/>
          </a:p>
          <a:p>
            <a:pPr indent="0" lvl="0" marL="0" marR="0" rtl="0" algn="ctr">
              <a:lnSpc>
                <a:spcPct val="100000"/>
              </a:lnSpc>
              <a:spcBef>
                <a:spcPts val="0"/>
              </a:spcBef>
              <a:spcAft>
                <a:spcPts val="0"/>
              </a:spcAft>
              <a:buNone/>
            </a:pPr>
            <a:r>
              <a:rPr b="1" lang="en" sz="2000">
                <a:solidFill>
                  <a:srgbClr val="462977"/>
                </a:solidFill>
                <a:latin typeface="Lato"/>
                <a:ea typeface="Lato"/>
                <a:cs typeface="Lato"/>
                <a:sym typeface="Lato"/>
              </a:rPr>
              <a:t>I</a:t>
            </a:r>
            <a:r>
              <a:rPr b="1" i="0" lang="en" sz="2000" u="none" cap="none" strike="noStrike">
                <a:solidFill>
                  <a:srgbClr val="462977"/>
                </a:solidFill>
                <a:latin typeface="Lato"/>
                <a:ea typeface="Lato"/>
                <a:cs typeface="Lato"/>
                <a:sym typeface="Lato"/>
              </a:rPr>
              <a:t>nfertility</a:t>
            </a:r>
            <a:endParaRPr sz="700"/>
          </a:p>
        </p:txBody>
      </p:sp>
      <p:sp>
        <p:nvSpPr>
          <p:cNvPr id="224" name="Google Shape;224;p26"/>
          <p:cNvSpPr txBox="1"/>
          <p:nvPr/>
        </p:nvSpPr>
        <p:spPr>
          <a:xfrm>
            <a:off x="6266099" y="1360395"/>
            <a:ext cx="2628600" cy="1754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 sz="1900">
                <a:solidFill>
                  <a:srgbClr val="462977"/>
                </a:solidFill>
                <a:latin typeface="Lato"/>
                <a:ea typeface="Lato"/>
                <a:cs typeface="Lato"/>
                <a:sym typeface="Lato"/>
              </a:rPr>
              <a:t>S</a:t>
            </a:r>
            <a:r>
              <a:rPr b="1" i="0" lang="en" sz="1900" u="none" cap="none" strike="noStrike">
                <a:solidFill>
                  <a:srgbClr val="462977"/>
                </a:solidFill>
                <a:latin typeface="Lato"/>
                <a:ea typeface="Lato"/>
                <a:cs typeface="Lato"/>
                <a:sym typeface="Lato"/>
              </a:rPr>
              <a:t>troke</a:t>
            </a:r>
            <a:endParaRPr sz="600"/>
          </a:p>
          <a:p>
            <a:pPr indent="0" lvl="0" marL="0" marR="0" rtl="0" algn="ctr">
              <a:lnSpc>
                <a:spcPct val="100000"/>
              </a:lnSpc>
              <a:spcBef>
                <a:spcPts val="0"/>
              </a:spcBef>
              <a:spcAft>
                <a:spcPts val="0"/>
              </a:spcAft>
              <a:buNone/>
            </a:pPr>
            <a:r>
              <a:rPr b="1" lang="en" sz="1900">
                <a:solidFill>
                  <a:srgbClr val="462977"/>
                </a:solidFill>
                <a:latin typeface="Lato"/>
                <a:ea typeface="Lato"/>
                <a:cs typeface="Lato"/>
                <a:sym typeface="Lato"/>
              </a:rPr>
              <a:t>M</a:t>
            </a:r>
            <a:r>
              <a:rPr b="1" i="0" lang="en" sz="1900" u="none" cap="none" strike="noStrike">
                <a:solidFill>
                  <a:srgbClr val="462977"/>
                </a:solidFill>
                <a:latin typeface="Lato"/>
                <a:ea typeface="Lato"/>
                <a:cs typeface="Lato"/>
                <a:sym typeface="Lato"/>
              </a:rPr>
              <a:t>emory loss</a:t>
            </a:r>
            <a:endParaRPr sz="600"/>
          </a:p>
          <a:p>
            <a:pPr indent="0" lvl="0" marL="0" marR="0" rtl="0" algn="ctr">
              <a:lnSpc>
                <a:spcPct val="100000"/>
              </a:lnSpc>
              <a:spcBef>
                <a:spcPts val="0"/>
              </a:spcBef>
              <a:spcAft>
                <a:spcPts val="0"/>
              </a:spcAft>
              <a:buNone/>
            </a:pPr>
            <a:r>
              <a:rPr b="1" lang="en" sz="1900">
                <a:solidFill>
                  <a:srgbClr val="462977"/>
                </a:solidFill>
                <a:latin typeface="Lato"/>
                <a:ea typeface="Lato"/>
                <a:cs typeface="Lato"/>
                <a:sym typeface="Lato"/>
              </a:rPr>
              <a:t>T</a:t>
            </a:r>
            <a:r>
              <a:rPr b="1" i="0" lang="en" sz="1900" u="none" cap="none" strike="noStrike">
                <a:solidFill>
                  <a:srgbClr val="462977"/>
                </a:solidFill>
                <a:latin typeface="Lato"/>
                <a:ea typeface="Lato"/>
                <a:cs typeface="Lato"/>
                <a:sym typeface="Lato"/>
              </a:rPr>
              <a:t>rouble focusing</a:t>
            </a:r>
            <a:endParaRPr sz="600"/>
          </a:p>
          <a:p>
            <a:pPr indent="0" lvl="0" marL="0" marR="0" rtl="0" algn="ctr">
              <a:lnSpc>
                <a:spcPct val="100000"/>
              </a:lnSpc>
              <a:spcBef>
                <a:spcPts val="0"/>
              </a:spcBef>
              <a:spcAft>
                <a:spcPts val="0"/>
              </a:spcAft>
              <a:buNone/>
            </a:pPr>
            <a:r>
              <a:rPr b="1" lang="en" sz="1900">
                <a:solidFill>
                  <a:srgbClr val="462977"/>
                </a:solidFill>
                <a:latin typeface="Lato"/>
                <a:ea typeface="Lato"/>
                <a:cs typeface="Lato"/>
                <a:sym typeface="Lato"/>
              </a:rPr>
              <a:t>P</a:t>
            </a:r>
            <a:r>
              <a:rPr b="1" i="0" lang="en" sz="1900" u="none" cap="none" strike="noStrike">
                <a:solidFill>
                  <a:srgbClr val="462977"/>
                </a:solidFill>
                <a:latin typeface="Lato"/>
                <a:ea typeface="Lato"/>
                <a:cs typeface="Lato"/>
                <a:sym typeface="Lato"/>
              </a:rPr>
              <a:t>oor mental health</a:t>
            </a:r>
            <a:endParaRPr sz="600"/>
          </a:p>
          <a:p>
            <a:pPr indent="0" lvl="0" marL="0" marR="0" rtl="0" algn="ctr">
              <a:lnSpc>
                <a:spcPct val="100000"/>
              </a:lnSpc>
              <a:spcBef>
                <a:spcPts val="0"/>
              </a:spcBef>
              <a:spcAft>
                <a:spcPts val="0"/>
              </a:spcAft>
              <a:buNone/>
            </a:pPr>
            <a:r>
              <a:rPr b="1" lang="en" sz="1900">
                <a:solidFill>
                  <a:srgbClr val="462977"/>
                </a:solidFill>
                <a:latin typeface="Lato"/>
                <a:ea typeface="Lato"/>
                <a:cs typeface="Lato"/>
                <a:sym typeface="Lato"/>
              </a:rPr>
              <a:t>H</a:t>
            </a:r>
            <a:r>
              <a:rPr b="1" i="0" lang="en" sz="1900" u="none" cap="none" strike="noStrike">
                <a:solidFill>
                  <a:srgbClr val="462977"/>
                </a:solidFill>
                <a:latin typeface="Lato"/>
                <a:ea typeface="Lato"/>
                <a:cs typeface="Lato"/>
                <a:sym typeface="Lato"/>
              </a:rPr>
              <a:t>allucinations</a:t>
            </a:r>
            <a:endParaRPr sz="600"/>
          </a:p>
          <a:p>
            <a:pPr indent="0" lvl="0" marL="0" marR="0" rtl="0" algn="ctr">
              <a:lnSpc>
                <a:spcPct val="100000"/>
              </a:lnSpc>
              <a:spcBef>
                <a:spcPts val="0"/>
              </a:spcBef>
              <a:spcAft>
                <a:spcPts val="0"/>
              </a:spcAft>
              <a:buNone/>
            </a:pPr>
            <a:r>
              <a:rPr b="1" lang="en" sz="1900">
                <a:solidFill>
                  <a:srgbClr val="462977"/>
                </a:solidFill>
                <a:latin typeface="Lato"/>
                <a:ea typeface="Lato"/>
                <a:cs typeface="Lato"/>
                <a:sym typeface="Lato"/>
              </a:rPr>
              <a:t>P</a:t>
            </a:r>
            <a:r>
              <a:rPr b="1" i="0" lang="en" sz="1900" u="none" cap="none" strike="noStrike">
                <a:solidFill>
                  <a:srgbClr val="462977"/>
                </a:solidFill>
                <a:latin typeface="Lato"/>
                <a:ea typeface="Lato"/>
                <a:cs typeface="Lato"/>
                <a:sym typeface="Lato"/>
              </a:rPr>
              <a:t>aranoia</a:t>
            </a:r>
            <a:endParaRPr sz="600"/>
          </a:p>
        </p:txBody>
      </p:sp>
      <p:sp>
        <p:nvSpPr>
          <p:cNvPr id="225" name="Google Shape;225;p26"/>
          <p:cNvSpPr txBox="1"/>
          <p:nvPr/>
        </p:nvSpPr>
        <p:spPr>
          <a:xfrm>
            <a:off x="5719772" y="3832533"/>
            <a:ext cx="2621400" cy="1231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 sz="2000">
                <a:solidFill>
                  <a:srgbClr val="462977"/>
                </a:solidFill>
                <a:latin typeface="Lato"/>
                <a:ea typeface="Lato"/>
                <a:cs typeface="Lato"/>
                <a:sym typeface="Lato"/>
              </a:rPr>
              <a:t>P</a:t>
            </a:r>
            <a:r>
              <a:rPr b="1" i="0" lang="en" sz="2000" u="none" cap="none" strike="noStrike">
                <a:solidFill>
                  <a:srgbClr val="462977"/>
                </a:solidFill>
                <a:latin typeface="Lato"/>
                <a:ea typeface="Lato"/>
                <a:cs typeface="Lato"/>
                <a:sym typeface="Lato"/>
              </a:rPr>
              <a:t>ain</a:t>
            </a:r>
            <a:endParaRPr sz="700"/>
          </a:p>
          <a:p>
            <a:pPr indent="0" lvl="0" marL="0" marR="0" rtl="0" algn="ctr">
              <a:lnSpc>
                <a:spcPct val="100000"/>
              </a:lnSpc>
              <a:spcBef>
                <a:spcPts val="0"/>
              </a:spcBef>
              <a:spcAft>
                <a:spcPts val="0"/>
              </a:spcAft>
              <a:buNone/>
            </a:pPr>
            <a:r>
              <a:rPr b="1" lang="en" sz="2000">
                <a:solidFill>
                  <a:srgbClr val="462977"/>
                </a:solidFill>
                <a:latin typeface="Lato"/>
                <a:ea typeface="Lato"/>
                <a:cs typeface="Lato"/>
                <a:sym typeface="Lato"/>
              </a:rPr>
              <a:t>W</a:t>
            </a:r>
            <a:r>
              <a:rPr b="1" i="0" lang="en" sz="2000" u="none" cap="none" strike="noStrike">
                <a:solidFill>
                  <a:srgbClr val="462977"/>
                </a:solidFill>
                <a:latin typeface="Lato"/>
                <a:ea typeface="Lato"/>
                <a:cs typeface="Lato"/>
                <a:sym typeface="Lato"/>
              </a:rPr>
              <a:t>eakness</a:t>
            </a:r>
            <a:endParaRPr sz="700"/>
          </a:p>
          <a:p>
            <a:pPr indent="0" lvl="0" marL="0" marR="0" rtl="0" algn="ctr">
              <a:lnSpc>
                <a:spcPct val="100000"/>
              </a:lnSpc>
              <a:spcBef>
                <a:spcPts val="0"/>
              </a:spcBef>
              <a:spcAft>
                <a:spcPts val="0"/>
              </a:spcAft>
              <a:buNone/>
            </a:pPr>
            <a:r>
              <a:rPr b="1" lang="en" sz="2000">
                <a:solidFill>
                  <a:srgbClr val="462977"/>
                </a:solidFill>
                <a:latin typeface="Lato"/>
                <a:ea typeface="Lato"/>
                <a:cs typeface="Lato"/>
                <a:sym typeface="Lato"/>
              </a:rPr>
              <a:t>P</a:t>
            </a:r>
            <a:r>
              <a:rPr b="1" i="0" lang="en" sz="2000" u="none" cap="none" strike="noStrike">
                <a:solidFill>
                  <a:srgbClr val="462977"/>
                </a:solidFill>
                <a:latin typeface="Lato"/>
                <a:ea typeface="Lato"/>
                <a:cs typeface="Lato"/>
                <a:sym typeface="Lato"/>
              </a:rPr>
              <a:t>oor immunity</a:t>
            </a:r>
            <a:endParaRPr sz="700"/>
          </a:p>
          <a:p>
            <a:pPr indent="0" lvl="0" marL="0" marR="0" rtl="0" algn="ctr">
              <a:lnSpc>
                <a:spcPct val="100000"/>
              </a:lnSpc>
              <a:spcBef>
                <a:spcPts val="0"/>
              </a:spcBef>
              <a:spcAft>
                <a:spcPts val="0"/>
              </a:spcAft>
              <a:buNone/>
            </a:pPr>
            <a:r>
              <a:rPr b="1" lang="en" sz="2000">
                <a:solidFill>
                  <a:srgbClr val="462977"/>
                </a:solidFill>
                <a:latin typeface="Lato"/>
                <a:ea typeface="Lato"/>
                <a:cs typeface="Lato"/>
                <a:sym typeface="Lato"/>
              </a:rPr>
              <a:t>C</a:t>
            </a:r>
            <a:r>
              <a:rPr b="1" i="0" lang="en" sz="2000" u="none" cap="none" strike="noStrike">
                <a:solidFill>
                  <a:srgbClr val="462977"/>
                </a:solidFill>
                <a:latin typeface="Lato"/>
                <a:ea typeface="Lato"/>
                <a:cs typeface="Lato"/>
                <a:sym typeface="Lato"/>
              </a:rPr>
              <a:t>ancer</a:t>
            </a:r>
            <a:endParaRPr sz="700"/>
          </a:p>
        </p:txBody>
      </p:sp>
      <p:sp>
        <p:nvSpPr>
          <p:cNvPr id="226" name="Google Shape;226;p26"/>
          <p:cNvSpPr txBox="1"/>
          <p:nvPr/>
        </p:nvSpPr>
        <p:spPr>
          <a:xfrm>
            <a:off x="0" y="73390"/>
            <a:ext cx="9144000" cy="384900"/>
          </a:xfrm>
          <a:prstGeom prst="rect">
            <a:avLst/>
          </a:prstGeom>
          <a:noFill/>
          <a:ln>
            <a:noFill/>
          </a:ln>
        </p:spPr>
        <p:txBody>
          <a:bodyPr anchorCtr="0" anchor="t" bIns="0" lIns="0" spcFirstLastPara="1" rIns="0" wrap="square" tIns="0">
            <a:spAutoFit/>
          </a:bodyPr>
          <a:lstStyle/>
          <a:p>
            <a:pPr indent="0" lvl="0" marL="0" marR="0" rtl="0" algn="ctr">
              <a:lnSpc>
                <a:spcPct val="113987"/>
              </a:lnSpc>
              <a:spcBef>
                <a:spcPts val="0"/>
              </a:spcBef>
              <a:spcAft>
                <a:spcPts val="0"/>
              </a:spcAft>
              <a:buNone/>
            </a:pPr>
            <a:r>
              <a:rPr b="1" i="0" lang="en" sz="2500" u="none" cap="none" strike="noStrike">
                <a:solidFill>
                  <a:srgbClr val="462977"/>
                </a:solidFill>
                <a:latin typeface="League Spartan"/>
                <a:ea typeface="League Spartan"/>
                <a:cs typeface="League Spartan"/>
                <a:sym typeface="League Spartan"/>
              </a:rPr>
              <a:t>Effects of sleep deprivation on the body</a:t>
            </a:r>
            <a:endParaRPr b="1" sz="700"/>
          </a:p>
        </p:txBody>
      </p:sp>
      <p:sp>
        <p:nvSpPr>
          <p:cNvPr id="227" name="Google Shape;227;p26"/>
          <p:cNvSpPr txBox="1"/>
          <p:nvPr/>
        </p:nvSpPr>
        <p:spPr>
          <a:xfrm>
            <a:off x="102399" y="4917200"/>
            <a:ext cx="3701100" cy="153900"/>
          </a:xfrm>
          <a:prstGeom prst="rect">
            <a:avLst/>
          </a:prstGeom>
          <a:noFill/>
          <a:ln>
            <a:noFill/>
          </a:ln>
        </p:spPr>
        <p:txBody>
          <a:bodyPr anchorCtr="0" anchor="t" bIns="0" lIns="0" spcFirstLastPara="1" rIns="0" wrap="square" tIns="0">
            <a:spAutoFit/>
          </a:bodyPr>
          <a:lstStyle/>
          <a:p>
            <a:pPr indent="0" lvl="0" marL="0" marR="0" rtl="0" algn="l">
              <a:lnSpc>
                <a:spcPct val="114016"/>
              </a:lnSpc>
              <a:spcBef>
                <a:spcPts val="0"/>
              </a:spcBef>
              <a:spcAft>
                <a:spcPts val="0"/>
              </a:spcAft>
              <a:buNone/>
            </a:pPr>
            <a:r>
              <a:rPr b="0" i="0" lang="en" sz="1000" u="none" cap="none" strike="noStrike">
                <a:solidFill>
                  <a:srgbClr val="462977"/>
                </a:solidFill>
                <a:latin typeface="Lato Black"/>
                <a:ea typeface="Lato Black"/>
                <a:cs typeface="Lato Black"/>
                <a:sym typeface="Lato Black"/>
              </a:rPr>
              <a:t>according to a review in Nature and the Science of Sleep</a:t>
            </a:r>
            <a:endParaRPr sz="700"/>
          </a:p>
        </p:txBody>
      </p:sp>
      <p:grpSp>
        <p:nvGrpSpPr>
          <p:cNvPr id="228" name="Google Shape;228;p26"/>
          <p:cNvGrpSpPr/>
          <p:nvPr/>
        </p:nvGrpSpPr>
        <p:grpSpPr>
          <a:xfrm>
            <a:off x="3143826" y="1300650"/>
            <a:ext cx="1514099" cy="556825"/>
            <a:chOff x="3097576" y="1332150"/>
            <a:chExt cx="1514099" cy="556825"/>
          </a:xfrm>
        </p:grpSpPr>
        <p:sp>
          <p:nvSpPr>
            <p:cNvPr id="229" name="Google Shape;229;p26"/>
            <p:cNvSpPr/>
            <p:nvPr/>
          </p:nvSpPr>
          <p:spPr>
            <a:xfrm rot="1012415">
              <a:off x="3072173" y="1540996"/>
              <a:ext cx="1444907" cy="38908"/>
            </a:xfrm>
            <a:prstGeom prst="rect">
              <a:avLst/>
            </a:prstGeom>
            <a:solidFill>
              <a:srgbClr val="FEE763"/>
            </a:solidFill>
            <a:ln cap="flat" cmpd="sng" w="9525">
              <a:solidFill>
                <a:srgbClr val="FEE76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30" name="Google Shape;230;p26"/>
            <p:cNvSpPr/>
            <p:nvPr/>
          </p:nvSpPr>
          <p:spPr>
            <a:xfrm>
              <a:off x="4380075" y="1681075"/>
              <a:ext cx="231600" cy="207900"/>
            </a:xfrm>
            <a:prstGeom prst="ellipse">
              <a:avLst/>
            </a:prstGeom>
            <a:solidFill>
              <a:srgbClr val="FEE763"/>
            </a:solidFill>
            <a:ln cap="flat" cmpd="sng" w="9525">
              <a:solidFill>
                <a:srgbClr val="FEE76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grpSp>
      <p:grpSp>
        <p:nvGrpSpPr>
          <p:cNvPr id="231" name="Google Shape;231;p26"/>
          <p:cNvGrpSpPr/>
          <p:nvPr/>
        </p:nvGrpSpPr>
        <p:grpSpPr>
          <a:xfrm>
            <a:off x="1502569" y="2072475"/>
            <a:ext cx="3155425" cy="207900"/>
            <a:chOff x="1304101" y="2188138"/>
            <a:chExt cx="3307574" cy="207900"/>
          </a:xfrm>
        </p:grpSpPr>
        <p:sp>
          <p:nvSpPr>
            <p:cNvPr id="232" name="Google Shape;232;p26"/>
            <p:cNvSpPr/>
            <p:nvPr/>
          </p:nvSpPr>
          <p:spPr>
            <a:xfrm flipH="1" rot="-10791065">
              <a:off x="1304096" y="2299829"/>
              <a:ext cx="3116411" cy="50100"/>
            </a:xfrm>
            <a:prstGeom prst="rect">
              <a:avLst/>
            </a:prstGeom>
            <a:solidFill>
              <a:srgbClr val="FEE763"/>
            </a:solidFill>
            <a:ln cap="flat" cmpd="sng" w="9525">
              <a:solidFill>
                <a:srgbClr val="FEE76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33" name="Google Shape;233;p26"/>
            <p:cNvSpPr/>
            <p:nvPr/>
          </p:nvSpPr>
          <p:spPr>
            <a:xfrm>
              <a:off x="4380075" y="2188138"/>
              <a:ext cx="231600" cy="207900"/>
            </a:xfrm>
            <a:prstGeom prst="ellipse">
              <a:avLst/>
            </a:prstGeom>
            <a:solidFill>
              <a:srgbClr val="FEE763"/>
            </a:solidFill>
            <a:ln cap="flat" cmpd="sng" w="9525">
              <a:solidFill>
                <a:srgbClr val="FEE76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grpSp>
      <p:grpSp>
        <p:nvGrpSpPr>
          <p:cNvPr id="234" name="Google Shape;234;p26"/>
          <p:cNvGrpSpPr/>
          <p:nvPr/>
        </p:nvGrpSpPr>
        <p:grpSpPr>
          <a:xfrm flipH="1">
            <a:off x="4483714" y="762075"/>
            <a:ext cx="2348534" cy="207900"/>
            <a:chOff x="2161201" y="1681075"/>
            <a:chExt cx="2450474" cy="207900"/>
          </a:xfrm>
        </p:grpSpPr>
        <p:sp>
          <p:nvSpPr>
            <p:cNvPr id="235" name="Google Shape;235;p26"/>
            <p:cNvSpPr/>
            <p:nvPr/>
          </p:nvSpPr>
          <p:spPr>
            <a:xfrm flipH="1" rot="-10686042">
              <a:off x="2161612" y="1736777"/>
              <a:ext cx="2326278" cy="57638"/>
            </a:xfrm>
            <a:prstGeom prst="rect">
              <a:avLst/>
            </a:prstGeom>
            <a:solidFill>
              <a:srgbClr val="FEE763"/>
            </a:solidFill>
            <a:ln cap="flat" cmpd="sng" w="9525">
              <a:solidFill>
                <a:srgbClr val="FEE76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36" name="Google Shape;236;p26"/>
            <p:cNvSpPr/>
            <p:nvPr/>
          </p:nvSpPr>
          <p:spPr>
            <a:xfrm>
              <a:off x="4380075" y="1681075"/>
              <a:ext cx="231600" cy="207900"/>
            </a:xfrm>
            <a:prstGeom prst="ellipse">
              <a:avLst/>
            </a:prstGeom>
            <a:solidFill>
              <a:srgbClr val="FEE763"/>
            </a:solidFill>
            <a:ln cap="flat" cmpd="sng" w="9525">
              <a:solidFill>
                <a:srgbClr val="FEE76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grpSp>
      <p:grpSp>
        <p:nvGrpSpPr>
          <p:cNvPr id="237" name="Google Shape;237;p26"/>
          <p:cNvGrpSpPr/>
          <p:nvPr/>
        </p:nvGrpSpPr>
        <p:grpSpPr>
          <a:xfrm flipH="1">
            <a:off x="4900926" y="3597925"/>
            <a:ext cx="1514099" cy="556825"/>
            <a:chOff x="3097576" y="1332150"/>
            <a:chExt cx="1514099" cy="556825"/>
          </a:xfrm>
        </p:grpSpPr>
        <p:sp>
          <p:nvSpPr>
            <p:cNvPr id="238" name="Google Shape;238;p26"/>
            <p:cNvSpPr/>
            <p:nvPr/>
          </p:nvSpPr>
          <p:spPr>
            <a:xfrm rot="1012415">
              <a:off x="3072173" y="1540996"/>
              <a:ext cx="1444907" cy="38908"/>
            </a:xfrm>
            <a:prstGeom prst="rect">
              <a:avLst/>
            </a:prstGeom>
            <a:solidFill>
              <a:srgbClr val="FEE763"/>
            </a:solidFill>
            <a:ln cap="flat" cmpd="sng" w="9525">
              <a:solidFill>
                <a:srgbClr val="FEE76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39" name="Google Shape;239;p26"/>
            <p:cNvSpPr/>
            <p:nvPr/>
          </p:nvSpPr>
          <p:spPr>
            <a:xfrm>
              <a:off x="4380075" y="1681075"/>
              <a:ext cx="231600" cy="207900"/>
            </a:xfrm>
            <a:prstGeom prst="ellipse">
              <a:avLst/>
            </a:prstGeom>
            <a:solidFill>
              <a:srgbClr val="FEE763"/>
            </a:solidFill>
            <a:ln cap="flat" cmpd="sng" w="9525">
              <a:solidFill>
                <a:srgbClr val="FEE76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grpSp>
      <p:grpSp>
        <p:nvGrpSpPr>
          <p:cNvPr id="240" name="Google Shape;240;p26"/>
          <p:cNvGrpSpPr/>
          <p:nvPr/>
        </p:nvGrpSpPr>
        <p:grpSpPr>
          <a:xfrm flipH="1">
            <a:off x="3130150" y="2571750"/>
            <a:ext cx="1554964" cy="541550"/>
            <a:chOff x="4487775" y="665200"/>
            <a:chExt cx="1554964" cy="541550"/>
          </a:xfrm>
        </p:grpSpPr>
        <p:sp>
          <p:nvSpPr>
            <p:cNvPr id="241" name="Google Shape;241;p26"/>
            <p:cNvSpPr/>
            <p:nvPr/>
          </p:nvSpPr>
          <p:spPr>
            <a:xfrm rot="1012415">
              <a:off x="4623235" y="958996"/>
              <a:ext cx="1444907" cy="38908"/>
            </a:xfrm>
            <a:prstGeom prst="rect">
              <a:avLst/>
            </a:prstGeom>
            <a:solidFill>
              <a:srgbClr val="FEE763"/>
            </a:solidFill>
            <a:ln cap="flat" cmpd="sng" w="9525">
              <a:solidFill>
                <a:srgbClr val="FEE76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42" name="Google Shape;242;p26"/>
            <p:cNvSpPr/>
            <p:nvPr/>
          </p:nvSpPr>
          <p:spPr>
            <a:xfrm>
              <a:off x="4487775" y="665200"/>
              <a:ext cx="231600" cy="207900"/>
            </a:xfrm>
            <a:prstGeom prst="ellipse">
              <a:avLst/>
            </a:prstGeom>
            <a:solidFill>
              <a:srgbClr val="FEE763"/>
            </a:solidFill>
            <a:ln cap="flat" cmpd="sng" w="9525">
              <a:solidFill>
                <a:srgbClr val="FEE76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grpSp>
      <p:sp>
        <p:nvSpPr>
          <p:cNvPr id="243" name="Google Shape;243;p26"/>
          <p:cNvSpPr/>
          <p:nvPr/>
        </p:nvSpPr>
        <p:spPr>
          <a:xfrm>
            <a:off x="2200086" y="2699821"/>
            <a:ext cx="1083361" cy="892296"/>
          </a:xfrm>
          <a:custGeom>
            <a:rect b="b" l="l" r="r" t="t"/>
            <a:pathLst>
              <a:path extrusionOk="0" h="1784592" w="2166723">
                <a:moveTo>
                  <a:pt x="0" y="0"/>
                </a:moveTo>
                <a:lnTo>
                  <a:pt x="2166723" y="0"/>
                </a:lnTo>
                <a:lnTo>
                  <a:pt x="2166723" y="1784592"/>
                </a:lnTo>
                <a:lnTo>
                  <a:pt x="0" y="1784592"/>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62977"/>
        </a:solidFill>
      </p:bgPr>
    </p:bg>
    <p:spTree>
      <p:nvGrpSpPr>
        <p:cNvPr id="247" name="Shape 247"/>
        <p:cNvGrpSpPr/>
        <p:nvPr/>
      </p:nvGrpSpPr>
      <p:grpSpPr>
        <a:xfrm>
          <a:off x="0" y="0"/>
          <a:ext cx="0" cy="0"/>
          <a:chOff x="0" y="0"/>
          <a:chExt cx="0" cy="0"/>
        </a:xfrm>
      </p:grpSpPr>
      <p:grpSp>
        <p:nvGrpSpPr>
          <p:cNvPr id="248" name="Google Shape;248;p27"/>
          <p:cNvGrpSpPr/>
          <p:nvPr/>
        </p:nvGrpSpPr>
        <p:grpSpPr>
          <a:xfrm>
            <a:off x="2060453" y="250381"/>
            <a:ext cx="5094207" cy="4642735"/>
            <a:chOff x="317052" y="2998264"/>
            <a:chExt cx="3659106" cy="3285729"/>
          </a:xfrm>
        </p:grpSpPr>
        <p:sp>
          <p:nvSpPr>
            <p:cNvPr id="249" name="Google Shape;249;p27"/>
            <p:cNvSpPr/>
            <p:nvPr/>
          </p:nvSpPr>
          <p:spPr>
            <a:xfrm>
              <a:off x="317052" y="2998264"/>
              <a:ext cx="3608030" cy="3285729"/>
            </a:xfrm>
            <a:custGeom>
              <a:rect b="b" l="l" r="r" t="t"/>
              <a:pathLst>
                <a:path extrusionOk="0" h="4380972" w="4810706">
                  <a:moveTo>
                    <a:pt x="0" y="0"/>
                  </a:moveTo>
                  <a:lnTo>
                    <a:pt x="4810706" y="0"/>
                  </a:lnTo>
                  <a:lnTo>
                    <a:pt x="4810706" y="4380972"/>
                  </a:lnTo>
                  <a:lnTo>
                    <a:pt x="0" y="4380972"/>
                  </a:lnTo>
                  <a:lnTo>
                    <a:pt x="0" y="0"/>
                  </a:lnTo>
                  <a:close/>
                </a:path>
              </a:pathLst>
            </a:custGeom>
            <a:blipFill rotWithShape="1">
              <a:blip r:embed="rId3">
                <a:alphaModFix/>
              </a:blip>
              <a:stretch>
                <a:fillRect b="-14769" l="-2119" r="-6309" t="-4289"/>
              </a:stretch>
            </a:blipFill>
            <a:ln>
              <a:noFill/>
            </a:ln>
          </p:spPr>
        </p:sp>
        <p:sp>
          <p:nvSpPr>
            <p:cNvPr id="250" name="Google Shape;250;p27"/>
            <p:cNvSpPr txBox="1"/>
            <p:nvPr/>
          </p:nvSpPr>
          <p:spPr>
            <a:xfrm>
              <a:off x="402919" y="3738615"/>
              <a:ext cx="3405300" cy="581700"/>
            </a:xfrm>
            <a:prstGeom prst="rect">
              <a:avLst/>
            </a:prstGeom>
            <a:noFill/>
            <a:ln>
              <a:noFill/>
            </a:ln>
          </p:spPr>
          <p:txBody>
            <a:bodyPr anchorCtr="0" anchor="t" bIns="0" lIns="0" spcFirstLastPara="1" rIns="0" wrap="square" tIns="0">
              <a:spAutoFit/>
            </a:bodyPr>
            <a:lstStyle/>
            <a:p>
              <a:pPr indent="0" lvl="0" marL="0" marR="0" rtl="0" algn="ctr">
                <a:lnSpc>
                  <a:spcPct val="113988"/>
                </a:lnSpc>
                <a:spcBef>
                  <a:spcPts val="0"/>
                </a:spcBef>
                <a:spcAft>
                  <a:spcPts val="0"/>
                </a:spcAft>
                <a:buNone/>
              </a:pPr>
              <a:r>
                <a:rPr b="1" i="0" lang="en" sz="5340" u="none" cap="none" strike="noStrike">
                  <a:solidFill>
                    <a:srgbClr val="FFFABD"/>
                  </a:solidFill>
                  <a:latin typeface="Oswald"/>
                  <a:ea typeface="Oswald"/>
                  <a:cs typeface="Oswald"/>
                  <a:sym typeface="Oswald"/>
                </a:rPr>
                <a:t>$456 billion</a:t>
              </a:r>
              <a:endParaRPr>
                <a:solidFill>
                  <a:srgbClr val="FFFABD"/>
                </a:solidFill>
              </a:endParaRPr>
            </a:p>
          </p:txBody>
        </p:sp>
        <p:sp>
          <p:nvSpPr>
            <p:cNvPr id="251" name="Google Shape;251;p27"/>
            <p:cNvSpPr txBox="1"/>
            <p:nvPr/>
          </p:nvSpPr>
          <p:spPr>
            <a:xfrm>
              <a:off x="455905" y="4445481"/>
              <a:ext cx="3257100" cy="167700"/>
            </a:xfrm>
            <a:prstGeom prst="rect">
              <a:avLst/>
            </a:prstGeom>
            <a:noFill/>
            <a:ln>
              <a:noFill/>
            </a:ln>
          </p:spPr>
          <p:txBody>
            <a:bodyPr anchorCtr="0" anchor="t" bIns="0" lIns="0" spcFirstLastPara="1" rIns="0" wrap="square" tIns="0">
              <a:spAutoFit/>
            </a:bodyPr>
            <a:lstStyle/>
            <a:p>
              <a:pPr indent="0" lvl="0" marL="0" marR="0" rtl="0" algn="ctr">
                <a:lnSpc>
                  <a:spcPct val="117987"/>
                </a:lnSpc>
                <a:spcBef>
                  <a:spcPts val="0"/>
                </a:spcBef>
                <a:spcAft>
                  <a:spcPts val="0"/>
                </a:spcAft>
                <a:buNone/>
              </a:pPr>
              <a:r>
                <a:rPr b="1" lang="en" sz="1540">
                  <a:solidFill>
                    <a:srgbClr val="CFB4FF"/>
                  </a:solidFill>
                  <a:latin typeface="Lato"/>
                  <a:ea typeface="Lato"/>
                  <a:cs typeface="Lato"/>
                  <a:sym typeface="Lato"/>
                </a:rPr>
                <a:t>C</a:t>
              </a:r>
              <a:r>
                <a:rPr b="1" i="0" lang="en" sz="1540" u="none" cap="none" strike="noStrike">
                  <a:solidFill>
                    <a:srgbClr val="CFB4FF"/>
                  </a:solidFill>
                  <a:latin typeface="Lato"/>
                  <a:ea typeface="Lato"/>
                  <a:cs typeface="Lato"/>
                  <a:sym typeface="Lato"/>
                </a:rPr>
                <a:t>ost associated with poor sleep per year by 2030</a:t>
              </a:r>
              <a:endParaRPr/>
            </a:p>
          </p:txBody>
        </p:sp>
        <p:sp>
          <p:nvSpPr>
            <p:cNvPr id="252" name="Google Shape;252;p27"/>
            <p:cNvSpPr txBox="1"/>
            <p:nvPr/>
          </p:nvSpPr>
          <p:spPr>
            <a:xfrm>
              <a:off x="469957" y="4897621"/>
              <a:ext cx="1451400" cy="465300"/>
            </a:xfrm>
            <a:prstGeom prst="rect">
              <a:avLst/>
            </a:prstGeom>
            <a:noFill/>
            <a:ln>
              <a:noFill/>
            </a:ln>
          </p:spPr>
          <p:txBody>
            <a:bodyPr anchorCtr="0" anchor="t" bIns="0" lIns="0" spcFirstLastPara="1" rIns="0" wrap="square" tIns="0">
              <a:spAutoFit/>
            </a:bodyPr>
            <a:lstStyle/>
            <a:p>
              <a:pPr indent="0" lvl="0" marL="0" marR="0" rtl="0" algn="l">
                <a:lnSpc>
                  <a:spcPct val="113998"/>
                </a:lnSpc>
                <a:spcBef>
                  <a:spcPts val="0"/>
                </a:spcBef>
                <a:spcAft>
                  <a:spcPts val="0"/>
                </a:spcAft>
                <a:buNone/>
              </a:pPr>
              <a:r>
                <a:rPr b="1" i="0" lang="en" sz="4272" u="none" cap="none" strike="noStrike">
                  <a:solidFill>
                    <a:srgbClr val="FFFABD"/>
                  </a:solidFill>
                  <a:latin typeface="Oswald"/>
                  <a:ea typeface="Oswald"/>
                  <a:cs typeface="Oswald"/>
                  <a:sym typeface="Oswald"/>
                </a:rPr>
                <a:t>$5200</a:t>
              </a:r>
              <a:endParaRPr>
                <a:solidFill>
                  <a:srgbClr val="FFFABD"/>
                </a:solidFill>
              </a:endParaRPr>
            </a:p>
          </p:txBody>
        </p:sp>
        <p:sp>
          <p:nvSpPr>
            <p:cNvPr id="253" name="Google Shape;253;p27"/>
            <p:cNvSpPr txBox="1"/>
            <p:nvPr/>
          </p:nvSpPr>
          <p:spPr>
            <a:xfrm>
              <a:off x="1980062" y="4976547"/>
              <a:ext cx="1887000" cy="449100"/>
            </a:xfrm>
            <a:prstGeom prst="rect">
              <a:avLst/>
            </a:prstGeom>
            <a:noFill/>
            <a:ln>
              <a:noFill/>
            </a:ln>
          </p:spPr>
          <p:txBody>
            <a:bodyPr anchorCtr="0" anchor="t" bIns="0" lIns="0" spcFirstLastPara="1" rIns="0" wrap="square" tIns="0">
              <a:spAutoFit/>
            </a:bodyPr>
            <a:lstStyle/>
            <a:p>
              <a:pPr indent="0" lvl="0" marL="0" marR="0" rtl="0" algn="l">
                <a:lnSpc>
                  <a:spcPct val="98991"/>
                </a:lnSpc>
                <a:spcBef>
                  <a:spcPts val="0"/>
                </a:spcBef>
                <a:spcAft>
                  <a:spcPts val="0"/>
                </a:spcAft>
                <a:buNone/>
              </a:pPr>
              <a:r>
                <a:rPr lang="en" sz="2083">
                  <a:solidFill>
                    <a:srgbClr val="CFB4FF"/>
                  </a:solidFill>
                  <a:latin typeface="Lato Black"/>
                  <a:ea typeface="Lato Black"/>
                  <a:cs typeface="Lato Black"/>
                  <a:sym typeface="Lato Black"/>
                </a:rPr>
                <a:t>H</a:t>
              </a:r>
              <a:r>
                <a:rPr b="0" i="0" lang="en" sz="2083" u="none" cap="none" strike="noStrike">
                  <a:solidFill>
                    <a:srgbClr val="CFB4FF"/>
                  </a:solidFill>
                  <a:latin typeface="Lato Black"/>
                  <a:ea typeface="Lato Black"/>
                  <a:cs typeface="Lato Black"/>
                  <a:sym typeface="Lato Black"/>
                </a:rPr>
                <a:t>ealthcare cost per person</a:t>
              </a:r>
              <a:endParaRPr/>
            </a:p>
          </p:txBody>
        </p:sp>
        <p:sp>
          <p:nvSpPr>
            <p:cNvPr id="254" name="Google Shape;254;p27"/>
            <p:cNvSpPr txBox="1"/>
            <p:nvPr/>
          </p:nvSpPr>
          <p:spPr>
            <a:xfrm>
              <a:off x="455906" y="5542961"/>
              <a:ext cx="1649700" cy="480000"/>
            </a:xfrm>
            <a:prstGeom prst="rect">
              <a:avLst/>
            </a:prstGeom>
            <a:noFill/>
            <a:ln>
              <a:noFill/>
            </a:ln>
          </p:spPr>
          <p:txBody>
            <a:bodyPr anchorCtr="0" anchor="t" bIns="0" lIns="0" spcFirstLastPara="1" rIns="0" wrap="square" tIns="0">
              <a:spAutoFit/>
            </a:bodyPr>
            <a:lstStyle/>
            <a:p>
              <a:pPr indent="0" lvl="0" marL="0" marR="0" rtl="0" algn="l">
                <a:lnSpc>
                  <a:spcPct val="114006"/>
                </a:lnSpc>
                <a:spcBef>
                  <a:spcPts val="0"/>
                </a:spcBef>
                <a:spcAft>
                  <a:spcPts val="0"/>
                </a:spcAft>
                <a:buNone/>
              </a:pPr>
              <a:r>
                <a:rPr b="1" i="0" lang="en" sz="4405" u="none" cap="none" strike="noStrike">
                  <a:solidFill>
                    <a:srgbClr val="FFFABD"/>
                  </a:solidFill>
                  <a:latin typeface="Oswald"/>
                  <a:ea typeface="Oswald"/>
                  <a:cs typeface="Oswald"/>
                  <a:sym typeface="Oswald"/>
                </a:rPr>
                <a:t>$1300+</a:t>
              </a:r>
              <a:endParaRPr>
                <a:solidFill>
                  <a:srgbClr val="FFFABD"/>
                </a:solidFill>
              </a:endParaRPr>
            </a:p>
          </p:txBody>
        </p:sp>
        <p:sp>
          <p:nvSpPr>
            <p:cNvPr id="255" name="Google Shape;255;p27"/>
            <p:cNvSpPr txBox="1"/>
            <p:nvPr/>
          </p:nvSpPr>
          <p:spPr>
            <a:xfrm>
              <a:off x="2252358" y="5603556"/>
              <a:ext cx="1723800" cy="360900"/>
            </a:xfrm>
            <a:prstGeom prst="rect">
              <a:avLst/>
            </a:prstGeom>
            <a:noFill/>
            <a:ln>
              <a:noFill/>
            </a:ln>
          </p:spPr>
          <p:txBody>
            <a:bodyPr anchorCtr="0" anchor="t" bIns="0" lIns="0" spcFirstLastPara="1" rIns="0" wrap="square" tIns="0">
              <a:spAutoFit/>
            </a:bodyPr>
            <a:lstStyle/>
            <a:p>
              <a:pPr indent="0" lvl="0" marL="0" marR="0" rtl="0" algn="l">
                <a:lnSpc>
                  <a:spcPct val="109022"/>
                </a:lnSpc>
                <a:spcBef>
                  <a:spcPts val="0"/>
                </a:spcBef>
                <a:spcAft>
                  <a:spcPts val="0"/>
                </a:spcAft>
                <a:buNone/>
              </a:pPr>
              <a:r>
                <a:rPr lang="en" sz="1585">
                  <a:solidFill>
                    <a:srgbClr val="CFB4FF"/>
                  </a:solidFill>
                  <a:latin typeface="Lato Black"/>
                  <a:ea typeface="Lato Black"/>
                  <a:cs typeface="Lato Black"/>
                  <a:sym typeface="Lato Black"/>
                </a:rPr>
                <a:t>L</a:t>
              </a:r>
              <a:r>
                <a:rPr b="0" i="0" lang="en" sz="1585" u="none" cap="none" strike="noStrike">
                  <a:solidFill>
                    <a:srgbClr val="CFB4FF"/>
                  </a:solidFill>
                  <a:latin typeface="Lato Black"/>
                  <a:ea typeface="Lato Black"/>
                  <a:cs typeface="Lato Black"/>
                  <a:sym typeface="Lato Black"/>
                </a:rPr>
                <a:t>ost per employee with poor sleep</a:t>
              </a:r>
              <a:endParaRPr/>
            </a:p>
          </p:txBody>
        </p:sp>
        <p:sp>
          <p:nvSpPr>
            <p:cNvPr id="256" name="Google Shape;256;p27"/>
            <p:cNvSpPr txBox="1"/>
            <p:nvPr/>
          </p:nvSpPr>
          <p:spPr>
            <a:xfrm>
              <a:off x="476983" y="3127134"/>
              <a:ext cx="3257100" cy="419700"/>
            </a:xfrm>
            <a:prstGeom prst="rect">
              <a:avLst/>
            </a:prstGeom>
            <a:noFill/>
            <a:ln>
              <a:noFill/>
            </a:ln>
          </p:spPr>
          <p:txBody>
            <a:bodyPr anchorCtr="0" anchor="t" bIns="0" lIns="0" spcFirstLastPara="1" rIns="0" wrap="square" tIns="0">
              <a:spAutoFit/>
            </a:bodyPr>
            <a:lstStyle/>
            <a:p>
              <a:pPr indent="0" lvl="0" marL="0" marR="0" rtl="0" algn="ctr">
                <a:lnSpc>
                  <a:spcPct val="117981"/>
                </a:lnSpc>
                <a:spcBef>
                  <a:spcPts val="0"/>
                </a:spcBef>
                <a:spcAft>
                  <a:spcPts val="0"/>
                </a:spcAft>
                <a:buNone/>
              </a:pPr>
              <a:r>
                <a:rPr b="1" i="0" lang="en" sz="1768" u="none" cap="none" strike="noStrike">
                  <a:solidFill>
                    <a:srgbClr val="F1E8FF"/>
                  </a:solidFill>
                  <a:latin typeface="Lato"/>
                  <a:ea typeface="Lato"/>
                  <a:cs typeface="Lato"/>
                  <a:sym typeface="Lato"/>
                </a:rPr>
                <a:t>According to a study published in the American Journal of Health Promotion</a:t>
              </a:r>
              <a:endParaRPr sz="1900">
                <a:solidFill>
                  <a:srgbClr val="F1E8FF"/>
                </a:solidFil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E8FF"/>
        </a:solidFill>
      </p:bgPr>
    </p:bg>
    <p:spTree>
      <p:nvGrpSpPr>
        <p:cNvPr id="260" name="Shape 260"/>
        <p:cNvGrpSpPr/>
        <p:nvPr/>
      </p:nvGrpSpPr>
      <p:grpSpPr>
        <a:xfrm>
          <a:off x="0" y="0"/>
          <a:ext cx="0" cy="0"/>
          <a:chOff x="0" y="0"/>
          <a:chExt cx="0" cy="0"/>
        </a:xfrm>
      </p:grpSpPr>
      <p:sp>
        <p:nvSpPr>
          <p:cNvPr id="261" name="Google Shape;261;p28"/>
          <p:cNvSpPr/>
          <p:nvPr/>
        </p:nvSpPr>
        <p:spPr>
          <a:xfrm>
            <a:off x="4751093" y="33435"/>
            <a:ext cx="1154418" cy="1082267"/>
          </a:xfrm>
          <a:custGeom>
            <a:rect b="b" l="l" r="r" t="t"/>
            <a:pathLst>
              <a:path extrusionOk="0" h="2164534" w="2308836">
                <a:moveTo>
                  <a:pt x="0" y="0"/>
                </a:moveTo>
                <a:lnTo>
                  <a:pt x="2308836" y="0"/>
                </a:lnTo>
                <a:lnTo>
                  <a:pt x="2308836" y="2164534"/>
                </a:lnTo>
                <a:lnTo>
                  <a:pt x="0" y="2164534"/>
                </a:lnTo>
                <a:lnTo>
                  <a:pt x="0" y="0"/>
                </a:lnTo>
                <a:close/>
              </a:path>
            </a:pathLst>
          </a:custGeom>
          <a:blipFill rotWithShape="1">
            <a:blip r:embed="rId3">
              <a:alphaModFix/>
            </a:blip>
            <a:stretch>
              <a:fillRect b="-19408" l="-54136" r="-58196" t="-31548"/>
            </a:stretch>
          </a:blipFill>
          <a:ln>
            <a:noFill/>
          </a:ln>
        </p:spPr>
      </p:sp>
      <p:sp>
        <p:nvSpPr>
          <p:cNvPr id="262" name="Google Shape;262;p28"/>
          <p:cNvSpPr/>
          <p:nvPr/>
        </p:nvSpPr>
        <p:spPr>
          <a:xfrm>
            <a:off x="7438269" y="0"/>
            <a:ext cx="1112499" cy="1098357"/>
          </a:xfrm>
          <a:custGeom>
            <a:rect b="b" l="l" r="r" t="t"/>
            <a:pathLst>
              <a:path extrusionOk="0" h="2196714" w="2224998">
                <a:moveTo>
                  <a:pt x="0" y="0"/>
                </a:moveTo>
                <a:lnTo>
                  <a:pt x="2224998" y="0"/>
                </a:lnTo>
                <a:lnTo>
                  <a:pt x="2224998" y="2196714"/>
                </a:lnTo>
                <a:lnTo>
                  <a:pt x="0" y="2196714"/>
                </a:lnTo>
                <a:lnTo>
                  <a:pt x="0" y="0"/>
                </a:lnTo>
                <a:close/>
              </a:path>
            </a:pathLst>
          </a:custGeom>
          <a:blipFill rotWithShape="1">
            <a:blip r:embed="rId4">
              <a:alphaModFix/>
            </a:blip>
            <a:stretch>
              <a:fillRect b="-12548" l="-30128" r="-15729" t="-78218"/>
            </a:stretch>
          </a:blipFill>
          <a:ln>
            <a:noFill/>
          </a:ln>
        </p:spPr>
      </p:sp>
      <p:sp>
        <p:nvSpPr>
          <p:cNvPr id="263" name="Google Shape;263;p28"/>
          <p:cNvSpPr/>
          <p:nvPr/>
        </p:nvSpPr>
        <p:spPr>
          <a:xfrm>
            <a:off x="7638592" y="1250033"/>
            <a:ext cx="669786" cy="669786"/>
          </a:xfrm>
          <a:custGeom>
            <a:rect b="b" l="l" r="r" t="t"/>
            <a:pathLst>
              <a:path extrusionOk="0" h="1339572" w="1339572">
                <a:moveTo>
                  <a:pt x="0" y="0"/>
                </a:moveTo>
                <a:lnTo>
                  <a:pt x="1339572" y="0"/>
                </a:lnTo>
                <a:lnTo>
                  <a:pt x="1339572" y="1339571"/>
                </a:lnTo>
                <a:lnTo>
                  <a:pt x="0" y="1339571"/>
                </a:lnTo>
                <a:lnTo>
                  <a:pt x="0" y="0"/>
                </a:lnTo>
                <a:close/>
              </a:path>
            </a:pathLst>
          </a:custGeom>
          <a:blipFill rotWithShape="1">
            <a:blip r:embed="rId5">
              <a:alphaModFix/>
            </a:blip>
            <a:stretch>
              <a:fillRect b="0" l="0" r="0" t="0"/>
            </a:stretch>
          </a:blipFill>
          <a:ln>
            <a:noFill/>
          </a:ln>
        </p:spPr>
      </p:sp>
      <p:sp>
        <p:nvSpPr>
          <p:cNvPr id="264" name="Google Shape;264;p28"/>
          <p:cNvSpPr/>
          <p:nvPr/>
        </p:nvSpPr>
        <p:spPr>
          <a:xfrm>
            <a:off x="7638592" y="2047561"/>
            <a:ext cx="669786" cy="669786"/>
          </a:xfrm>
          <a:custGeom>
            <a:rect b="b" l="l" r="r" t="t"/>
            <a:pathLst>
              <a:path extrusionOk="0" h="1339572" w="1339572">
                <a:moveTo>
                  <a:pt x="0" y="0"/>
                </a:moveTo>
                <a:lnTo>
                  <a:pt x="1339572" y="0"/>
                </a:lnTo>
                <a:lnTo>
                  <a:pt x="1339572" y="1339572"/>
                </a:lnTo>
                <a:lnTo>
                  <a:pt x="0" y="1339572"/>
                </a:lnTo>
                <a:lnTo>
                  <a:pt x="0" y="0"/>
                </a:lnTo>
                <a:close/>
              </a:path>
            </a:pathLst>
          </a:custGeom>
          <a:blipFill rotWithShape="1">
            <a:blip r:embed="rId5">
              <a:alphaModFix/>
            </a:blip>
            <a:stretch>
              <a:fillRect b="0" l="0" r="0" t="0"/>
            </a:stretch>
          </a:blipFill>
          <a:ln>
            <a:noFill/>
          </a:ln>
        </p:spPr>
      </p:sp>
      <p:sp>
        <p:nvSpPr>
          <p:cNvPr id="265" name="Google Shape;265;p28"/>
          <p:cNvSpPr/>
          <p:nvPr/>
        </p:nvSpPr>
        <p:spPr>
          <a:xfrm>
            <a:off x="7638592" y="2868100"/>
            <a:ext cx="669786" cy="669786"/>
          </a:xfrm>
          <a:custGeom>
            <a:rect b="b" l="l" r="r" t="t"/>
            <a:pathLst>
              <a:path extrusionOk="0" h="1339572" w="1339572">
                <a:moveTo>
                  <a:pt x="0" y="0"/>
                </a:moveTo>
                <a:lnTo>
                  <a:pt x="1339572" y="0"/>
                </a:lnTo>
                <a:lnTo>
                  <a:pt x="1339572" y="1339572"/>
                </a:lnTo>
                <a:lnTo>
                  <a:pt x="0" y="1339572"/>
                </a:lnTo>
                <a:lnTo>
                  <a:pt x="0" y="0"/>
                </a:lnTo>
                <a:close/>
              </a:path>
            </a:pathLst>
          </a:custGeom>
          <a:blipFill rotWithShape="1">
            <a:blip r:embed="rId5">
              <a:alphaModFix/>
            </a:blip>
            <a:stretch>
              <a:fillRect b="0" l="0" r="0" t="0"/>
            </a:stretch>
          </a:blipFill>
          <a:ln>
            <a:noFill/>
          </a:ln>
        </p:spPr>
      </p:sp>
      <p:sp>
        <p:nvSpPr>
          <p:cNvPr id="266" name="Google Shape;266;p28"/>
          <p:cNvSpPr/>
          <p:nvPr/>
        </p:nvSpPr>
        <p:spPr>
          <a:xfrm>
            <a:off x="7638592" y="3667924"/>
            <a:ext cx="669786" cy="669786"/>
          </a:xfrm>
          <a:custGeom>
            <a:rect b="b" l="l" r="r" t="t"/>
            <a:pathLst>
              <a:path extrusionOk="0" h="1339572" w="1339572">
                <a:moveTo>
                  <a:pt x="0" y="0"/>
                </a:moveTo>
                <a:lnTo>
                  <a:pt x="1339572" y="0"/>
                </a:lnTo>
                <a:lnTo>
                  <a:pt x="1339572" y="1339572"/>
                </a:lnTo>
                <a:lnTo>
                  <a:pt x="0" y="1339572"/>
                </a:lnTo>
                <a:lnTo>
                  <a:pt x="0" y="0"/>
                </a:lnTo>
                <a:close/>
              </a:path>
            </a:pathLst>
          </a:custGeom>
          <a:blipFill rotWithShape="1">
            <a:blip r:embed="rId5">
              <a:alphaModFix/>
            </a:blip>
            <a:stretch>
              <a:fillRect b="0" l="0" r="0" t="0"/>
            </a:stretch>
          </a:blipFill>
          <a:ln>
            <a:noFill/>
          </a:ln>
        </p:spPr>
      </p:sp>
      <p:sp>
        <p:nvSpPr>
          <p:cNvPr id="267" name="Google Shape;267;p28"/>
          <p:cNvSpPr/>
          <p:nvPr/>
        </p:nvSpPr>
        <p:spPr>
          <a:xfrm>
            <a:off x="7638592" y="4431003"/>
            <a:ext cx="669786" cy="669786"/>
          </a:xfrm>
          <a:custGeom>
            <a:rect b="b" l="l" r="r" t="t"/>
            <a:pathLst>
              <a:path extrusionOk="0" h="1339572" w="1339572">
                <a:moveTo>
                  <a:pt x="0" y="0"/>
                </a:moveTo>
                <a:lnTo>
                  <a:pt x="1339572" y="0"/>
                </a:lnTo>
                <a:lnTo>
                  <a:pt x="1339572" y="1339572"/>
                </a:lnTo>
                <a:lnTo>
                  <a:pt x="0" y="1339572"/>
                </a:lnTo>
                <a:lnTo>
                  <a:pt x="0" y="0"/>
                </a:lnTo>
                <a:close/>
              </a:path>
            </a:pathLst>
          </a:custGeom>
          <a:blipFill rotWithShape="1">
            <a:blip r:embed="rId5">
              <a:alphaModFix/>
            </a:blip>
            <a:stretch>
              <a:fillRect b="0" l="0" r="0" t="0"/>
            </a:stretch>
          </a:blipFill>
          <a:ln>
            <a:noFill/>
          </a:ln>
        </p:spPr>
      </p:sp>
      <p:sp>
        <p:nvSpPr>
          <p:cNvPr id="268" name="Google Shape;268;p28"/>
          <p:cNvSpPr/>
          <p:nvPr/>
        </p:nvSpPr>
        <p:spPr>
          <a:xfrm>
            <a:off x="5009313" y="1268102"/>
            <a:ext cx="657608" cy="669786"/>
          </a:xfrm>
          <a:custGeom>
            <a:rect b="b" l="l" r="r" t="t"/>
            <a:pathLst>
              <a:path extrusionOk="0" h="1339572" w="1315216">
                <a:moveTo>
                  <a:pt x="0" y="0"/>
                </a:moveTo>
                <a:lnTo>
                  <a:pt x="1315216" y="0"/>
                </a:lnTo>
                <a:lnTo>
                  <a:pt x="1315216" y="1339572"/>
                </a:lnTo>
                <a:lnTo>
                  <a:pt x="0" y="1339572"/>
                </a:lnTo>
                <a:lnTo>
                  <a:pt x="0" y="0"/>
                </a:lnTo>
                <a:close/>
              </a:path>
            </a:pathLst>
          </a:custGeom>
          <a:blipFill rotWithShape="1">
            <a:blip r:embed="rId6">
              <a:alphaModFix/>
            </a:blip>
            <a:stretch>
              <a:fillRect b="0" l="0" r="0" t="0"/>
            </a:stretch>
          </a:blipFill>
          <a:ln>
            <a:noFill/>
          </a:ln>
        </p:spPr>
      </p:sp>
      <p:sp>
        <p:nvSpPr>
          <p:cNvPr id="269" name="Google Shape;269;p28"/>
          <p:cNvSpPr/>
          <p:nvPr/>
        </p:nvSpPr>
        <p:spPr>
          <a:xfrm>
            <a:off x="6419623" y="1268102"/>
            <a:ext cx="657608" cy="669786"/>
          </a:xfrm>
          <a:custGeom>
            <a:rect b="b" l="l" r="r" t="t"/>
            <a:pathLst>
              <a:path extrusionOk="0" h="1339572" w="1315216">
                <a:moveTo>
                  <a:pt x="0" y="0"/>
                </a:moveTo>
                <a:lnTo>
                  <a:pt x="1315215" y="0"/>
                </a:lnTo>
                <a:lnTo>
                  <a:pt x="1315215" y="1339572"/>
                </a:lnTo>
                <a:lnTo>
                  <a:pt x="0" y="1339572"/>
                </a:lnTo>
                <a:lnTo>
                  <a:pt x="0" y="0"/>
                </a:lnTo>
                <a:close/>
              </a:path>
            </a:pathLst>
          </a:custGeom>
          <a:blipFill rotWithShape="1">
            <a:blip r:embed="rId6">
              <a:alphaModFix/>
            </a:blip>
            <a:stretch>
              <a:fillRect b="0" l="0" r="0" t="0"/>
            </a:stretch>
          </a:blipFill>
          <a:ln>
            <a:noFill/>
          </a:ln>
        </p:spPr>
      </p:sp>
      <p:sp>
        <p:nvSpPr>
          <p:cNvPr id="270" name="Google Shape;270;p28"/>
          <p:cNvSpPr/>
          <p:nvPr/>
        </p:nvSpPr>
        <p:spPr>
          <a:xfrm>
            <a:off x="6419623" y="2087741"/>
            <a:ext cx="669786" cy="669786"/>
          </a:xfrm>
          <a:custGeom>
            <a:rect b="b" l="l" r="r" t="t"/>
            <a:pathLst>
              <a:path extrusionOk="0" h="1339572" w="1339572">
                <a:moveTo>
                  <a:pt x="0" y="0"/>
                </a:moveTo>
                <a:lnTo>
                  <a:pt x="1339571" y="0"/>
                </a:lnTo>
                <a:lnTo>
                  <a:pt x="1339571" y="1339571"/>
                </a:lnTo>
                <a:lnTo>
                  <a:pt x="0" y="1339571"/>
                </a:lnTo>
                <a:lnTo>
                  <a:pt x="0" y="0"/>
                </a:lnTo>
                <a:close/>
              </a:path>
            </a:pathLst>
          </a:custGeom>
          <a:blipFill rotWithShape="1">
            <a:blip r:embed="rId5">
              <a:alphaModFix/>
            </a:blip>
            <a:stretch>
              <a:fillRect b="0" l="0" r="0" t="0"/>
            </a:stretch>
          </a:blipFill>
          <a:ln>
            <a:noFill/>
          </a:ln>
        </p:spPr>
      </p:sp>
      <p:sp>
        <p:nvSpPr>
          <p:cNvPr id="271" name="Google Shape;271;p28"/>
          <p:cNvSpPr/>
          <p:nvPr/>
        </p:nvSpPr>
        <p:spPr>
          <a:xfrm>
            <a:off x="6407445" y="2884191"/>
            <a:ext cx="669786" cy="669786"/>
          </a:xfrm>
          <a:custGeom>
            <a:rect b="b" l="l" r="r" t="t"/>
            <a:pathLst>
              <a:path extrusionOk="0" h="1339572" w="1339572">
                <a:moveTo>
                  <a:pt x="0" y="0"/>
                </a:moveTo>
                <a:lnTo>
                  <a:pt x="1339571" y="0"/>
                </a:lnTo>
                <a:lnTo>
                  <a:pt x="1339571" y="1339572"/>
                </a:lnTo>
                <a:lnTo>
                  <a:pt x="0" y="1339572"/>
                </a:lnTo>
                <a:lnTo>
                  <a:pt x="0" y="0"/>
                </a:lnTo>
                <a:close/>
              </a:path>
            </a:pathLst>
          </a:custGeom>
          <a:blipFill rotWithShape="1">
            <a:blip r:embed="rId5">
              <a:alphaModFix/>
            </a:blip>
            <a:stretch>
              <a:fillRect b="0" l="0" r="0" t="0"/>
            </a:stretch>
          </a:blipFill>
          <a:ln>
            <a:noFill/>
          </a:ln>
        </p:spPr>
      </p:sp>
      <p:sp>
        <p:nvSpPr>
          <p:cNvPr id="272" name="Google Shape;272;p28"/>
          <p:cNvSpPr/>
          <p:nvPr/>
        </p:nvSpPr>
        <p:spPr>
          <a:xfrm>
            <a:off x="6407445" y="3657597"/>
            <a:ext cx="657608" cy="669786"/>
          </a:xfrm>
          <a:custGeom>
            <a:rect b="b" l="l" r="r" t="t"/>
            <a:pathLst>
              <a:path extrusionOk="0" h="1339572" w="1315216">
                <a:moveTo>
                  <a:pt x="0" y="0"/>
                </a:moveTo>
                <a:lnTo>
                  <a:pt x="1315215" y="0"/>
                </a:lnTo>
                <a:lnTo>
                  <a:pt x="1315215" y="1339571"/>
                </a:lnTo>
                <a:lnTo>
                  <a:pt x="0" y="1339571"/>
                </a:lnTo>
                <a:lnTo>
                  <a:pt x="0" y="0"/>
                </a:lnTo>
                <a:close/>
              </a:path>
            </a:pathLst>
          </a:custGeom>
          <a:blipFill rotWithShape="1">
            <a:blip r:embed="rId6">
              <a:alphaModFix/>
            </a:blip>
            <a:stretch>
              <a:fillRect b="0" l="0" r="0" t="0"/>
            </a:stretch>
          </a:blipFill>
          <a:ln>
            <a:noFill/>
          </a:ln>
        </p:spPr>
      </p:sp>
      <p:sp>
        <p:nvSpPr>
          <p:cNvPr id="273" name="Google Shape;273;p28"/>
          <p:cNvSpPr/>
          <p:nvPr/>
        </p:nvSpPr>
        <p:spPr>
          <a:xfrm>
            <a:off x="6419623" y="4431003"/>
            <a:ext cx="657608" cy="669786"/>
          </a:xfrm>
          <a:custGeom>
            <a:rect b="b" l="l" r="r" t="t"/>
            <a:pathLst>
              <a:path extrusionOk="0" h="1339572" w="1315216">
                <a:moveTo>
                  <a:pt x="0" y="0"/>
                </a:moveTo>
                <a:lnTo>
                  <a:pt x="1315215" y="0"/>
                </a:lnTo>
                <a:lnTo>
                  <a:pt x="1315215" y="1339572"/>
                </a:lnTo>
                <a:lnTo>
                  <a:pt x="0" y="1339572"/>
                </a:lnTo>
                <a:lnTo>
                  <a:pt x="0" y="0"/>
                </a:lnTo>
                <a:close/>
              </a:path>
            </a:pathLst>
          </a:custGeom>
          <a:blipFill rotWithShape="1">
            <a:blip r:embed="rId6">
              <a:alphaModFix/>
            </a:blip>
            <a:stretch>
              <a:fillRect b="0" l="0" r="0" t="0"/>
            </a:stretch>
          </a:blipFill>
          <a:ln>
            <a:noFill/>
          </a:ln>
        </p:spPr>
      </p:sp>
      <p:sp>
        <p:nvSpPr>
          <p:cNvPr id="274" name="Google Shape;274;p28"/>
          <p:cNvSpPr/>
          <p:nvPr/>
        </p:nvSpPr>
        <p:spPr>
          <a:xfrm>
            <a:off x="5009313" y="4431003"/>
            <a:ext cx="669786" cy="669786"/>
          </a:xfrm>
          <a:custGeom>
            <a:rect b="b" l="l" r="r" t="t"/>
            <a:pathLst>
              <a:path extrusionOk="0" h="1339572" w="1339572">
                <a:moveTo>
                  <a:pt x="0" y="0"/>
                </a:moveTo>
                <a:lnTo>
                  <a:pt x="1339572" y="0"/>
                </a:lnTo>
                <a:lnTo>
                  <a:pt x="1339572" y="1339572"/>
                </a:lnTo>
                <a:lnTo>
                  <a:pt x="0" y="1339572"/>
                </a:lnTo>
                <a:lnTo>
                  <a:pt x="0" y="0"/>
                </a:lnTo>
                <a:close/>
              </a:path>
            </a:pathLst>
          </a:custGeom>
          <a:blipFill rotWithShape="1">
            <a:blip r:embed="rId5">
              <a:alphaModFix/>
            </a:blip>
            <a:stretch>
              <a:fillRect b="0" l="0" r="0" t="0"/>
            </a:stretch>
          </a:blipFill>
          <a:ln>
            <a:noFill/>
          </a:ln>
        </p:spPr>
      </p:sp>
      <p:sp>
        <p:nvSpPr>
          <p:cNvPr id="275" name="Google Shape;275;p28"/>
          <p:cNvSpPr/>
          <p:nvPr/>
        </p:nvSpPr>
        <p:spPr>
          <a:xfrm>
            <a:off x="5009313" y="2087741"/>
            <a:ext cx="657608" cy="669786"/>
          </a:xfrm>
          <a:custGeom>
            <a:rect b="b" l="l" r="r" t="t"/>
            <a:pathLst>
              <a:path extrusionOk="0" h="1339572" w="1315216">
                <a:moveTo>
                  <a:pt x="0" y="0"/>
                </a:moveTo>
                <a:lnTo>
                  <a:pt x="1315216" y="0"/>
                </a:lnTo>
                <a:lnTo>
                  <a:pt x="1315216" y="1339571"/>
                </a:lnTo>
                <a:lnTo>
                  <a:pt x="0" y="1339571"/>
                </a:lnTo>
                <a:lnTo>
                  <a:pt x="0" y="0"/>
                </a:lnTo>
                <a:close/>
              </a:path>
            </a:pathLst>
          </a:custGeom>
          <a:blipFill rotWithShape="1">
            <a:blip r:embed="rId6">
              <a:alphaModFix/>
            </a:blip>
            <a:stretch>
              <a:fillRect b="0" l="0" r="0" t="0"/>
            </a:stretch>
          </a:blipFill>
          <a:ln>
            <a:noFill/>
          </a:ln>
        </p:spPr>
      </p:sp>
      <p:sp>
        <p:nvSpPr>
          <p:cNvPr id="276" name="Google Shape;276;p28"/>
          <p:cNvSpPr/>
          <p:nvPr/>
        </p:nvSpPr>
        <p:spPr>
          <a:xfrm>
            <a:off x="5009313" y="2909926"/>
            <a:ext cx="657608" cy="669786"/>
          </a:xfrm>
          <a:custGeom>
            <a:rect b="b" l="l" r="r" t="t"/>
            <a:pathLst>
              <a:path extrusionOk="0" h="1339572" w="1315216">
                <a:moveTo>
                  <a:pt x="0" y="0"/>
                </a:moveTo>
                <a:lnTo>
                  <a:pt x="1315216" y="0"/>
                </a:lnTo>
                <a:lnTo>
                  <a:pt x="1315216" y="1339572"/>
                </a:lnTo>
                <a:lnTo>
                  <a:pt x="0" y="1339572"/>
                </a:lnTo>
                <a:lnTo>
                  <a:pt x="0" y="0"/>
                </a:lnTo>
                <a:close/>
              </a:path>
            </a:pathLst>
          </a:custGeom>
          <a:blipFill rotWithShape="1">
            <a:blip r:embed="rId6">
              <a:alphaModFix/>
            </a:blip>
            <a:stretch>
              <a:fillRect b="0" l="0" r="0" t="0"/>
            </a:stretch>
          </a:blipFill>
          <a:ln>
            <a:noFill/>
          </a:ln>
        </p:spPr>
      </p:sp>
      <p:sp>
        <p:nvSpPr>
          <p:cNvPr id="277" name="Google Shape;277;p28"/>
          <p:cNvSpPr/>
          <p:nvPr/>
        </p:nvSpPr>
        <p:spPr>
          <a:xfrm>
            <a:off x="5009313" y="3670464"/>
            <a:ext cx="657608" cy="669786"/>
          </a:xfrm>
          <a:custGeom>
            <a:rect b="b" l="l" r="r" t="t"/>
            <a:pathLst>
              <a:path extrusionOk="0" h="1339572" w="1315216">
                <a:moveTo>
                  <a:pt x="0" y="0"/>
                </a:moveTo>
                <a:lnTo>
                  <a:pt x="1315216" y="0"/>
                </a:lnTo>
                <a:lnTo>
                  <a:pt x="1315216" y="1339572"/>
                </a:lnTo>
                <a:lnTo>
                  <a:pt x="0" y="1339572"/>
                </a:lnTo>
                <a:lnTo>
                  <a:pt x="0" y="0"/>
                </a:lnTo>
                <a:close/>
              </a:path>
            </a:pathLst>
          </a:custGeom>
          <a:blipFill rotWithShape="1">
            <a:blip r:embed="rId6">
              <a:alphaModFix/>
            </a:blip>
            <a:stretch>
              <a:fillRect b="0" l="0" r="0" t="0"/>
            </a:stretch>
          </a:blipFill>
          <a:ln>
            <a:noFill/>
          </a:ln>
        </p:spPr>
      </p:sp>
      <p:sp>
        <p:nvSpPr>
          <p:cNvPr id="278" name="Google Shape;278;p28"/>
          <p:cNvSpPr/>
          <p:nvPr/>
        </p:nvSpPr>
        <p:spPr>
          <a:xfrm>
            <a:off x="3681555" y="3684014"/>
            <a:ext cx="669786" cy="669786"/>
          </a:xfrm>
          <a:custGeom>
            <a:rect b="b" l="l" r="r" t="t"/>
            <a:pathLst>
              <a:path extrusionOk="0" h="1339572" w="1339572">
                <a:moveTo>
                  <a:pt x="0" y="0"/>
                </a:moveTo>
                <a:lnTo>
                  <a:pt x="1339572" y="0"/>
                </a:lnTo>
                <a:lnTo>
                  <a:pt x="1339572" y="1339572"/>
                </a:lnTo>
                <a:lnTo>
                  <a:pt x="0" y="1339572"/>
                </a:lnTo>
                <a:lnTo>
                  <a:pt x="0" y="0"/>
                </a:lnTo>
                <a:close/>
              </a:path>
            </a:pathLst>
          </a:custGeom>
          <a:blipFill rotWithShape="1">
            <a:blip r:embed="rId5">
              <a:alphaModFix/>
            </a:blip>
            <a:stretch>
              <a:fillRect b="0" l="0" r="0" t="0"/>
            </a:stretch>
          </a:blipFill>
          <a:ln>
            <a:noFill/>
          </a:ln>
        </p:spPr>
      </p:sp>
      <p:sp>
        <p:nvSpPr>
          <p:cNvPr id="279" name="Google Shape;279;p28"/>
          <p:cNvSpPr/>
          <p:nvPr/>
        </p:nvSpPr>
        <p:spPr>
          <a:xfrm>
            <a:off x="3681555" y="4431003"/>
            <a:ext cx="669786" cy="669786"/>
          </a:xfrm>
          <a:custGeom>
            <a:rect b="b" l="l" r="r" t="t"/>
            <a:pathLst>
              <a:path extrusionOk="0" h="1339572" w="1339572">
                <a:moveTo>
                  <a:pt x="0" y="0"/>
                </a:moveTo>
                <a:lnTo>
                  <a:pt x="1339572" y="0"/>
                </a:lnTo>
                <a:lnTo>
                  <a:pt x="1339572" y="1339572"/>
                </a:lnTo>
                <a:lnTo>
                  <a:pt x="0" y="1339572"/>
                </a:lnTo>
                <a:lnTo>
                  <a:pt x="0" y="0"/>
                </a:lnTo>
                <a:close/>
              </a:path>
            </a:pathLst>
          </a:custGeom>
          <a:blipFill rotWithShape="1">
            <a:blip r:embed="rId5">
              <a:alphaModFix/>
            </a:blip>
            <a:stretch>
              <a:fillRect b="0" l="0" r="0" t="0"/>
            </a:stretch>
          </a:blipFill>
          <a:ln>
            <a:noFill/>
          </a:ln>
        </p:spPr>
      </p:sp>
      <p:sp>
        <p:nvSpPr>
          <p:cNvPr id="280" name="Google Shape;280;p28"/>
          <p:cNvSpPr/>
          <p:nvPr/>
        </p:nvSpPr>
        <p:spPr>
          <a:xfrm>
            <a:off x="3522038" y="70128"/>
            <a:ext cx="976643" cy="1059710"/>
          </a:xfrm>
          <a:custGeom>
            <a:rect b="b" l="l" r="r" t="t"/>
            <a:pathLst>
              <a:path extrusionOk="0" h="2119419" w="1953285">
                <a:moveTo>
                  <a:pt x="0" y="0"/>
                </a:moveTo>
                <a:lnTo>
                  <a:pt x="1953285" y="0"/>
                </a:lnTo>
                <a:lnTo>
                  <a:pt x="1953285" y="2119419"/>
                </a:lnTo>
                <a:lnTo>
                  <a:pt x="0" y="2119419"/>
                </a:lnTo>
                <a:lnTo>
                  <a:pt x="0" y="0"/>
                </a:lnTo>
                <a:close/>
              </a:path>
            </a:pathLst>
          </a:custGeom>
          <a:blipFill rotWithShape="1">
            <a:blip r:embed="rId7">
              <a:alphaModFix/>
            </a:blip>
            <a:stretch>
              <a:fillRect b="0" l="-4249" r="-4249" t="0"/>
            </a:stretch>
          </a:blipFill>
          <a:ln>
            <a:noFill/>
          </a:ln>
        </p:spPr>
      </p:sp>
      <p:sp>
        <p:nvSpPr>
          <p:cNvPr id="281" name="Google Shape;281;p28"/>
          <p:cNvSpPr txBox="1"/>
          <p:nvPr/>
        </p:nvSpPr>
        <p:spPr>
          <a:xfrm>
            <a:off x="937249" y="314500"/>
            <a:ext cx="2254800" cy="691800"/>
          </a:xfrm>
          <a:prstGeom prst="rect">
            <a:avLst/>
          </a:prstGeom>
          <a:noFill/>
          <a:ln>
            <a:noFill/>
          </a:ln>
        </p:spPr>
        <p:txBody>
          <a:bodyPr anchorCtr="0" anchor="t" bIns="0" lIns="0" spcFirstLastPara="1" rIns="0" wrap="square" tIns="0">
            <a:spAutoFit/>
          </a:bodyPr>
          <a:lstStyle/>
          <a:p>
            <a:pPr indent="0" lvl="0" marL="0" marR="0" rtl="0" algn="ctr">
              <a:lnSpc>
                <a:spcPct val="114008"/>
              </a:lnSpc>
              <a:spcBef>
                <a:spcPts val="0"/>
              </a:spcBef>
              <a:spcAft>
                <a:spcPts val="0"/>
              </a:spcAft>
              <a:buNone/>
            </a:pPr>
            <a:r>
              <a:rPr b="1" i="0" lang="en" sz="2100" u="none" cap="none" strike="noStrike">
                <a:solidFill>
                  <a:srgbClr val="462977"/>
                </a:solidFill>
                <a:latin typeface="League Spartan"/>
                <a:ea typeface="League Spartan"/>
                <a:cs typeface="League Spartan"/>
                <a:sym typeface="League Spartan"/>
              </a:rPr>
              <a:t>Current </a:t>
            </a:r>
            <a:r>
              <a:rPr b="1" lang="en" sz="2100">
                <a:solidFill>
                  <a:srgbClr val="462977"/>
                </a:solidFill>
                <a:latin typeface="League Spartan"/>
                <a:ea typeface="League Spartan"/>
                <a:cs typeface="League Spartan"/>
                <a:sym typeface="League Spartan"/>
              </a:rPr>
              <a:t>S</a:t>
            </a:r>
            <a:r>
              <a:rPr b="1" i="0" lang="en" sz="2100" u="none" cap="none" strike="noStrike">
                <a:solidFill>
                  <a:srgbClr val="462977"/>
                </a:solidFill>
                <a:latin typeface="League Spartan"/>
                <a:ea typeface="League Spartan"/>
                <a:cs typeface="League Spartan"/>
                <a:sym typeface="League Spartan"/>
              </a:rPr>
              <a:t>olutions are</a:t>
            </a:r>
            <a:r>
              <a:rPr b="1" lang="en" sz="2100">
                <a:solidFill>
                  <a:srgbClr val="462977"/>
                </a:solidFill>
                <a:latin typeface="League Spartan"/>
                <a:ea typeface="League Spartan"/>
                <a:cs typeface="League Spartan"/>
                <a:sym typeface="League Spartan"/>
              </a:rPr>
              <a:t> L</a:t>
            </a:r>
            <a:r>
              <a:rPr b="1" i="0" lang="en" sz="2100" u="none" cap="none" strike="noStrike">
                <a:solidFill>
                  <a:srgbClr val="462977"/>
                </a:solidFill>
                <a:latin typeface="League Spartan"/>
                <a:ea typeface="League Spartan"/>
                <a:cs typeface="League Spartan"/>
                <a:sym typeface="League Spartan"/>
              </a:rPr>
              <a:t>acking:</a:t>
            </a:r>
            <a:endParaRPr b="1" sz="700"/>
          </a:p>
        </p:txBody>
      </p:sp>
      <p:sp>
        <p:nvSpPr>
          <p:cNvPr id="282" name="Google Shape;282;p28"/>
          <p:cNvSpPr txBox="1"/>
          <p:nvPr/>
        </p:nvSpPr>
        <p:spPr>
          <a:xfrm>
            <a:off x="1174375" y="1353825"/>
            <a:ext cx="1821300" cy="338700"/>
          </a:xfrm>
          <a:prstGeom prst="rect">
            <a:avLst/>
          </a:prstGeom>
          <a:noFill/>
          <a:ln>
            <a:noFill/>
          </a:ln>
        </p:spPr>
        <p:txBody>
          <a:bodyPr anchorCtr="0" anchor="t" bIns="0" lIns="0" spcFirstLastPara="1" rIns="0" wrap="square" tIns="0">
            <a:spAutoFit/>
          </a:bodyPr>
          <a:lstStyle/>
          <a:p>
            <a:pPr indent="0" lvl="0" marL="0" marR="0" rtl="0" algn="ctr">
              <a:lnSpc>
                <a:spcPct val="113990"/>
              </a:lnSpc>
              <a:spcBef>
                <a:spcPts val="0"/>
              </a:spcBef>
              <a:spcAft>
                <a:spcPts val="0"/>
              </a:spcAft>
              <a:buNone/>
            </a:pPr>
            <a:r>
              <a:rPr lang="en" sz="2200">
                <a:solidFill>
                  <a:srgbClr val="462977"/>
                </a:solidFill>
                <a:latin typeface="Lato"/>
                <a:ea typeface="Lato"/>
                <a:cs typeface="Lato"/>
                <a:sym typeface="Lato"/>
              </a:rPr>
              <a:t>U</a:t>
            </a:r>
            <a:r>
              <a:rPr i="0" lang="en" sz="2200" u="none" cap="none" strike="noStrike">
                <a:solidFill>
                  <a:srgbClr val="462977"/>
                </a:solidFill>
                <a:latin typeface="Lato"/>
                <a:ea typeface="Lato"/>
                <a:cs typeface="Lato"/>
                <a:sym typeface="Lato"/>
              </a:rPr>
              <a:t>ser comfort</a:t>
            </a:r>
            <a:endParaRPr sz="700"/>
          </a:p>
        </p:txBody>
      </p:sp>
      <p:sp>
        <p:nvSpPr>
          <p:cNvPr id="283" name="Google Shape;283;p28"/>
          <p:cNvSpPr txBox="1"/>
          <p:nvPr/>
        </p:nvSpPr>
        <p:spPr>
          <a:xfrm>
            <a:off x="868675" y="2021075"/>
            <a:ext cx="2432700" cy="724500"/>
          </a:xfrm>
          <a:prstGeom prst="rect">
            <a:avLst/>
          </a:prstGeom>
          <a:noFill/>
          <a:ln>
            <a:noFill/>
          </a:ln>
        </p:spPr>
        <p:txBody>
          <a:bodyPr anchorCtr="0" anchor="t" bIns="0" lIns="0" spcFirstLastPara="1" rIns="0" wrap="square" tIns="0">
            <a:spAutoFit/>
          </a:bodyPr>
          <a:lstStyle/>
          <a:p>
            <a:pPr indent="0" lvl="0" marL="0" marR="0" rtl="0" algn="ctr">
              <a:lnSpc>
                <a:spcPct val="113990"/>
              </a:lnSpc>
              <a:spcBef>
                <a:spcPts val="0"/>
              </a:spcBef>
              <a:spcAft>
                <a:spcPts val="0"/>
              </a:spcAft>
              <a:buNone/>
            </a:pPr>
            <a:r>
              <a:rPr lang="en" sz="2200">
                <a:solidFill>
                  <a:srgbClr val="462977"/>
                </a:solidFill>
                <a:latin typeface="Lato"/>
                <a:ea typeface="Lato"/>
                <a:cs typeface="Lato"/>
                <a:sym typeface="Lato"/>
              </a:rPr>
              <a:t>P</a:t>
            </a:r>
            <a:r>
              <a:rPr i="0" lang="en" sz="2200" u="none" cap="none" strike="noStrike">
                <a:solidFill>
                  <a:srgbClr val="462977"/>
                </a:solidFill>
                <a:latin typeface="Lato"/>
                <a:ea typeface="Lato"/>
                <a:cs typeface="Lato"/>
                <a:sym typeface="Lato"/>
              </a:rPr>
              <a:t>ersonalized</a:t>
            </a:r>
            <a:endParaRPr sz="700"/>
          </a:p>
          <a:p>
            <a:pPr indent="0" lvl="0" marL="0" marR="0" rtl="0" algn="ctr">
              <a:lnSpc>
                <a:spcPct val="113990"/>
              </a:lnSpc>
              <a:spcBef>
                <a:spcPts val="0"/>
              </a:spcBef>
              <a:spcAft>
                <a:spcPts val="0"/>
              </a:spcAft>
              <a:buNone/>
            </a:pPr>
            <a:r>
              <a:rPr i="0" lang="en" sz="2200" u="none" cap="none" strike="noStrike">
                <a:solidFill>
                  <a:srgbClr val="462977"/>
                </a:solidFill>
                <a:latin typeface="Lato"/>
                <a:ea typeface="Lato"/>
                <a:cs typeface="Lato"/>
                <a:sym typeface="Lato"/>
              </a:rPr>
              <a:t>care</a:t>
            </a:r>
            <a:endParaRPr sz="700"/>
          </a:p>
        </p:txBody>
      </p:sp>
      <p:sp>
        <p:nvSpPr>
          <p:cNvPr id="284" name="Google Shape;284;p28"/>
          <p:cNvSpPr txBox="1"/>
          <p:nvPr/>
        </p:nvSpPr>
        <p:spPr>
          <a:xfrm>
            <a:off x="1013275" y="3723300"/>
            <a:ext cx="2143500" cy="724800"/>
          </a:xfrm>
          <a:prstGeom prst="rect">
            <a:avLst/>
          </a:prstGeom>
          <a:noFill/>
          <a:ln>
            <a:noFill/>
          </a:ln>
        </p:spPr>
        <p:txBody>
          <a:bodyPr anchorCtr="0" anchor="t" bIns="0" lIns="0" spcFirstLastPara="1" rIns="0" wrap="square" tIns="0">
            <a:spAutoFit/>
          </a:bodyPr>
          <a:lstStyle/>
          <a:p>
            <a:pPr indent="0" lvl="0" marL="0" marR="0" rtl="0" algn="ctr">
              <a:lnSpc>
                <a:spcPct val="114008"/>
              </a:lnSpc>
              <a:spcBef>
                <a:spcPts val="0"/>
              </a:spcBef>
              <a:spcAft>
                <a:spcPts val="0"/>
              </a:spcAft>
              <a:buNone/>
            </a:pPr>
            <a:r>
              <a:rPr lang="en" sz="2200">
                <a:solidFill>
                  <a:srgbClr val="462977"/>
                </a:solidFill>
                <a:latin typeface="Lato"/>
                <a:ea typeface="Lato"/>
                <a:cs typeface="Lato"/>
                <a:sym typeface="Lato"/>
              </a:rPr>
              <a:t>T</a:t>
            </a:r>
            <a:r>
              <a:rPr i="0" lang="en" sz="2200" u="none" cap="none" strike="noStrike">
                <a:solidFill>
                  <a:srgbClr val="462977"/>
                </a:solidFill>
                <a:latin typeface="Lato"/>
                <a:ea typeface="Lato"/>
                <a:cs typeface="Lato"/>
                <a:sym typeface="Lato"/>
              </a:rPr>
              <a:t>reats sleep issues</a:t>
            </a:r>
            <a:endParaRPr sz="700"/>
          </a:p>
        </p:txBody>
      </p:sp>
      <p:sp>
        <p:nvSpPr>
          <p:cNvPr id="285" name="Google Shape;285;p28"/>
          <p:cNvSpPr txBox="1"/>
          <p:nvPr/>
        </p:nvSpPr>
        <p:spPr>
          <a:xfrm>
            <a:off x="1074925" y="4539625"/>
            <a:ext cx="2020200" cy="338700"/>
          </a:xfrm>
          <a:prstGeom prst="rect">
            <a:avLst/>
          </a:prstGeom>
          <a:noFill/>
          <a:ln>
            <a:noFill/>
          </a:ln>
        </p:spPr>
        <p:txBody>
          <a:bodyPr anchorCtr="0" anchor="t" bIns="0" lIns="0" spcFirstLastPara="1" rIns="0" wrap="square" tIns="0">
            <a:spAutoFit/>
          </a:bodyPr>
          <a:lstStyle/>
          <a:p>
            <a:pPr indent="0" lvl="0" marL="0" marR="0" rtl="0" algn="ctr">
              <a:lnSpc>
                <a:spcPct val="113990"/>
              </a:lnSpc>
              <a:spcBef>
                <a:spcPts val="0"/>
              </a:spcBef>
              <a:spcAft>
                <a:spcPts val="0"/>
              </a:spcAft>
              <a:buNone/>
            </a:pPr>
            <a:r>
              <a:rPr lang="en" sz="2200">
                <a:solidFill>
                  <a:srgbClr val="462977"/>
                </a:solidFill>
                <a:latin typeface="Lato"/>
                <a:ea typeface="Lato"/>
                <a:cs typeface="Lato"/>
                <a:sym typeface="Lato"/>
              </a:rPr>
              <a:t>L</a:t>
            </a:r>
            <a:r>
              <a:rPr i="0" lang="en" sz="2200" u="none" cap="none" strike="noStrike">
                <a:solidFill>
                  <a:srgbClr val="462977"/>
                </a:solidFill>
                <a:latin typeface="Lato"/>
                <a:ea typeface="Lato"/>
                <a:cs typeface="Lato"/>
                <a:sym typeface="Lato"/>
              </a:rPr>
              <a:t>ow cost</a:t>
            </a:r>
            <a:endParaRPr sz="700"/>
          </a:p>
        </p:txBody>
      </p:sp>
      <p:sp>
        <p:nvSpPr>
          <p:cNvPr id="286" name="Google Shape;286;p28"/>
          <p:cNvSpPr txBox="1"/>
          <p:nvPr/>
        </p:nvSpPr>
        <p:spPr>
          <a:xfrm>
            <a:off x="1040725" y="2898475"/>
            <a:ext cx="2088600" cy="724800"/>
          </a:xfrm>
          <a:prstGeom prst="rect">
            <a:avLst/>
          </a:prstGeom>
          <a:noFill/>
          <a:ln>
            <a:noFill/>
          </a:ln>
        </p:spPr>
        <p:txBody>
          <a:bodyPr anchorCtr="0" anchor="t" bIns="0" lIns="0" spcFirstLastPara="1" rIns="0" wrap="square" tIns="0">
            <a:spAutoFit/>
          </a:bodyPr>
          <a:lstStyle/>
          <a:p>
            <a:pPr indent="0" lvl="0" marL="0" marR="0" rtl="0" algn="ctr">
              <a:lnSpc>
                <a:spcPct val="114008"/>
              </a:lnSpc>
              <a:spcBef>
                <a:spcPts val="0"/>
              </a:spcBef>
              <a:spcAft>
                <a:spcPts val="0"/>
              </a:spcAft>
              <a:buNone/>
            </a:pPr>
            <a:r>
              <a:rPr lang="en" sz="2200">
                <a:solidFill>
                  <a:srgbClr val="462977"/>
                </a:solidFill>
                <a:latin typeface="Lato"/>
                <a:ea typeface="Lato"/>
                <a:cs typeface="Lato"/>
                <a:sym typeface="Lato"/>
              </a:rPr>
              <a:t>D</a:t>
            </a:r>
            <a:r>
              <a:rPr i="0" lang="en" sz="2200" u="none" cap="none" strike="noStrike">
                <a:solidFill>
                  <a:srgbClr val="462977"/>
                </a:solidFill>
                <a:latin typeface="Lato"/>
                <a:ea typeface="Lato"/>
                <a:cs typeface="Lato"/>
                <a:sym typeface="Lato"/>
              </a:rPr>
              <a:t>iagnoses </a:t>
            </a:r>
            <a:r>
              <a:rPr lang="en" sz="2200">
                <a:solidFill>
                  <a:srgbClr val="462977"/>
                </a:solidFill>
                <a:latin typeface="Lato"/>
                <a:ea typeface="Lato"/>
                <a:cs typeface="Lato"/>
                <a:sym typeface="Lato"/>
              </a:rPr>
              <a:t>S</a:t>
            </a:r>
            <a:r>
              <a:rPr i="0" lang="en" sz="2200" u="none" cap="none" strike="noStrike">
                <a:solidFill>
                  <a:srgbClr val="462977"/>
                </a:solidFill>
                <a:latin typeface="Lato"/>
                <a:ea typeface="Lato"/>
                <a:cs typeface="Lato"/>
                <a:sym typeface="Lato"/>
              </a:rPr>
              <a:t>leep issues</a:t>
            </a:r>
            <a:endParaRPr sz="700"/>
          </a:p>
        </p:txBody>
      </p:sp>
      <p:sp>
        <p:nvSpPr>
          <p:cNvPr id="287" name="Google Shape;287;p28"/>
          <p:cNvSpPr/>
          <p:nvPr/>
        </p:nvSpPr>
        <p:spPr>
          <a:xfrm>
            <a:off x="3687643" y="1266828"/>
            <a:ext cx="657608" cy="669786"/>
          </a:xfrm>
          <a:custGeom>
            <a:rect b="b" l="l" r="r" t="t"/>
            <a:pathLst>
              <a:path extrusionOk="0" h="1339572" w="1315216">
                <a:moveTo>
                  <a:pt x="0" y="0"/>
                </a:moveTo>
                <a:lnTo>
                  <a:pt x="1315216" y="0"/>
                </a:lnTo>
                <a:lnTo>
                  <a:pt x="1315216" y="1339572"/>
                </a:lnTo>
                <a:lnTo>
                  <a:pt x="0" y="1339572"/>
                </a:lnTo>
                <a:lnTo>
                  <a:pt x="0" y="0"/>
                </a:lnTo>
                <a:close/>
              </a:path>
            </a:pathLst>
          </a:custGeom>
          <a:blipFill rotWithShape="1">
            <a:blip r:embed="rId6">
              <a:alphaModFix/>
            </a:blip>
            <a:stretch>
              <a:fillRect b="0" l="0" r="0" t="0"/>
            </a:stretch>
          </a:blipFill>
          <a:ln>
            <a:noFill/>
          </a:ln>
        </p:spPr>
      </p:sp>
      <p:sp>
        <p:nvSpPr>
          <p:cNvPr id="288" name="Google Shape;288;p28"/>
          <p:cNvSpPr/>
          <p:nvPr/>
        </p:nvSpPr>
        <p:spPr>
          <a:xfrm>
            <a:off x="3687643" y="2086467"/>
            <a:ext cx="657608" cy="669786"/>
          </a:xfrm>
          <a:custGeom>
            <a:rect b="b" l="l" r="r" t="t"/>
            <a:pathLst>
              <a:path extrusionOk="0" h="1339572" w="1315216">
                <a:moveTo>
                  <a:pt x="0" y="0"/>
                </a:moveTo>
                <a:lnTo>
                  <a:pt x="1315216" y="0"/>
                </a:lnTo>
                <a:lnTo>
                  <a:pt x="1315216" y="1339571"/>
                </a:lnTo>
                <a:lnTo>
                  <a:pt x="0" y="1339571"/>
                </a:lnTo>
                <a:lnTo>
                  <a:pt x="0" y="0"/>
                </a:lnTo>
                <a:close/>
              </a:path>
            </a:pathLst>
          </a:custGeom>
          <a:blipFill rotWithShape="1">
            <a:blip r:embed="rId6">
              <a:alphaModFix/>
            </a:blip>
            <a:stretch>
              <a:fillRect b="0" l="0" r="0" t="0"/>
            </a:stretch>
          </a:blipFill>
          <a:ln>
            <a:noFill/>
          </a:ln>
        </p:spPr>
      </p:sp>
      <p:sp>
        <p:nvSpPr>
          <p:cNvPr id="289" name="Google Shape;289;p28"/>
          <p:cNvSpPr/>
          <p:nvPr/>
        </p:nvSpPr>
        <p:spPr>
          <a:xfrm>
            <a:off x="3687643" y="2908653"/>
            <a:ext cx="657608" cy="669786"/>
          </a:xfrm>
          <a:custGeom>
            <a:rect b="b" l="l" r="r" t="t"/>
            <a:pathLst>
              <a:path extrusionOk="0" h="1339572" w="1315216">
                <a:moveTo>
                  <a:pt x="0" y="0"/>
                </a:moveTo>
                <a:lnTo>
                  <a:pt x="1315216" y="0"/>
                </a:lnTo>
                <a:lnTo>
                  <a:pt x="1315216" y="1339572"/>
                </a:lnTo>
                <a:lnTo>
                  <a:pt x="0" y="1339572"/>
                </a:lnTo>
                <a:lnTo>
                  <a:pt x="0" y="0"/>
                </a:lnTo>
                <a:close/>
              </a:path>
            </a:pathLst>
          </a:custGeom>
          <a:blipFill rotWithShape="1">
            <a:blip r:embed="rId6">
              <a:alphaModFix/>
            </a:blip>
            <a:stretch>
              <a:fillRect b="0" l="0" r="0" t="0"/>
            </a:stretch>
          </a:blipFill>
          <a:ln>
            <a:noFill/>
          </a:ln>
        </p:spPr>
      </p:sp>
      <p:pic>
        <p:nvPicPr>
          <p:cNvPr id="290" name="Google Shape;290;p28"/>
          <p:cNvPicPr preferRelativeResize="0"/>
          <p:nvPr/>
        </p:nvPicPr>
        <p:blipFill>
          <a:blip r:embed="rId8">
            <a:alphaModFix/>
          </a:blip>
          <a:stretch>
            <a:fillRect/>
          </a:stretch>
        </p:blipFill>
        <p:spPr>
          <a:xfrm>
            <a:off x="6187400" y="70125"/>
            <a:ext cx="1044791" cy="1059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E8FF"/>
        </a:solidFill>
      </p:bgPr>
    </p:bg>
    <p:spTree>
      <p:nvGrpSpPr>
        <p:cNvPr id="294" name="Shape 294"/>
        <p:cNvGrpSpPr/>
        <p:nvPr/>
      </p:nvGrpSpPr>
      <p:grpSpPr>
        <a:xfrm>
          <a:off x="0" y="0"/>
          <a:ext cx="0" cy="0"/>
          <a:chOff x="0" y="0"/>
          <a:chExt cx="0" cy="0"/>
        </a:xfrm>
      </p:grpSpPr>
      <p:sp>
        <p:nvSpPr>
          <p:cNvPr id="295" name="Google Shape;295;p29"/>
          <p:cNvSpPr txBox="1"/>
          <p:nvPr/>
        </p:nvSpPr>
        <p:spPr>
          <a:xfrm>
            <a:off x="257700" y="253425"/>
            <a:ext cx="6451200" cy="526500"/>
          </a:xfrm>
          <a:prstGeom prst="rect">
            <a:avLst/>
          </a:prstGeom>
          <a:noFill/>
          <a:ln>
            <a:noFill/>
          </a:ln>
        </p:spPr>
        <p:txBody>
          <a:bodyPr anchorCtr="0" anchor="t" bIns="0" lIns="0" spcFirstLastPara="1" rIns="0" wrap="square" tIns="0">
            <a:spAutoFit/>
          </a:bodyPr>
          <a:lstStyle/>
          <a:p>
            <a:pPr indent="0" lvl="0" marL="0" marR="0" rtl="0" algn="l">
              <a:lnSpc>
                <a:spcPct val="95000"/>
              </a:lnSpc>
              <a:spcBef>
                <a:spcPts val="0"/>
              </a:spcBef>
              <a:spcAft>
                <a:spcPts val="0"/>
              </a:spcAft>
              <a:buNone/>
            </a:pPr>
            <a:r>
              <a:rPr b="1" lang="en" sz="3600">
                <a:solidFill>
                  <a:srgbClr val="462977"/>
                </a:solidFill>
                <a:latin typeface="League Spartan"/>
                <a:ea typeface="League Spartan"/>
                <a:cs typeface="League Spartan"/>
                <a:sym typeface="League Spartan"/>
              </a:rPr>
              <a:t>Benefits of Slow-Wave Sleep</a:t>
            </a:r>
            <a:endParaRPr b="1" sz="3600">
              <a:solidFill>
                <a:srgbClr val="462977"/>
              </a:solidFill>
            </a:endParaRPr>
          </a:p>
        </p:txBody>
      </p:sp>
      <p:sp>
        <p:nvSpPr>
          <p:cNvPr id="296" name="Google Shape;296;p29"/>
          <p:cNvSpPr txBox="1"/>
          <p:nvPr/>
        </p:nvSpPr>
        <p:spPr>
          <a:xfrm>
            <a:off x="257700" y="3607575"/>
            <a:ext cx="66951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rgbClr val="1F1F1F"/>
                </a:solidFill>
                <a:latin typeface="Lato"/>
                <a:ea typeface="Lato"/>
                <a:cs typeface="Lato"/>
                <a:sym typeface="Lato"/>
              </a:rPr>
              <a:t>Previous research by Ngo et al has shown that </a:t>
            </a:r>
            <a:r>
              <a:rPr b="1" lang="en" sz="1600">
                <a:solidFill>
                  <a:srgbClr val="1F1F1F"/>
                </a:solidFill>
                <a:latin typeface="Lato"/>
                <a:ea typeface="Lato"/>
                <a:cs typeface="Lato"/>
                <a:sym typeface="Lato"/>
              </a:rPr>
              <a:t>slow-wave sleep </a:t>
            </a:r>
            <a:r>
              <a:rPr lang="en" sz="1600">
                <a:solidFill>
                  <a:srgbClr val="1F1F1F"/>
                </a:solidFill>
                <a:latin typeface="Lato"/>
                <a:ea typeface="Lato"/>
                <a:cs typeface="Lato"/>
                <a:sym typeface="Lato"/>
              </a:rPr>
              <a:t>is critical to </a:t>
            </a:r>
            <a:r>
              <a:rPr b="1" lang="en" sz="1600">
                <a:solidFill>
                  <a:srgbClr val="1F1F1F"/>
                </a:solidFill>
                <a:latin typeface="Lato"/>
                <a:ea typeface="Lato"/>
                <a:cs typeface="Lato"/>
                <a:sym typeface="Lato"/>
              </a:rPr>
              <a:t>memory consolidation</a:t>
            </a:r>
            <a:endParaRPr sz="1600">
              <a:solidFill>
                <a:srgbClr val="1F1F1F"/>
              </a:solidFill>
              <a:latin typeface="Lato"/>
              <a:ea typeface="Lato"/>
              <a:cs typeface="Lato"/>
              <a:sym typeface="Lato"/>
            </a:endParaRPr>
          </a:p>
          <a:p>
            <a:pPr indent="0" lvl="0" marL="0" rtl="0" algn="l">
              <a:spcBef>
                <a:spcPts val="0"/>
              </a:spcBef>
              <a:spcAft>
                <a:spcPts val="0"/>
              </a:spcAft>
              <a:buNone/>
            </a:pPr>
            <a:r>
              <a:t/>
            </a:r>
            <a:endParaRPr sz="1600">
              <a:solidFill>
                <a:srgbClr val="1F1F1F"/>
              </a:solidFill>
              <a:latin typeface="Lato"/>
              <a:ea typeface="Lato"/>
              <a:cs typeface="Lato"/>
              <a:sym typeface="Lato"/>
            </a:endParaRPr>
          </a:p>
          <a:p>
            <a:pPr indent="0" lvl="0" marL="0" rtl="0" algn="l">
              <a:spcBef>
                <a:spcPts val="0"/>
              </a:spcBef>
              <a:spcAft>
                <a:spcPts val="0"/>
              </a:spcAft>
              <a:buNone/>
            </a:pPr>
            <a:r>
              <a:rPr b="1" lang="en" sz="1600">
                <a:solidFill>
                  <a:srgbClr val="1F1F1F"/>
                </a:solidFill>
                <a:latin typeface="Lato"/>
                <a:ea typeface="Lato"/>
                <a:cs typeface="Lato"/>
                <a:sym typeface="Lato"/>
              </a:rPr>
              <a:t>A</a:t>
            </a:r>
            <a:r>
              <a:rPr b="1" lang="en" sz="1600">
                <a:solidFill>
                  <a:srgbClr val="1F1F1F"/>
                </a:solidFill>
                <a:latin typeface="Lato"/>
                <a:ea typeface="Lato"/>
                <a:cs typeface="Lato"/>
                <a:sym typeface="Lato"/>
              </a:rPr>
              <a:t>uditory stimulation in phase</a:t>
            </a:r>
            <a:r>
              <a:rPr lang="en" sz="1600">
                <a:solidFill>
                  <a:srgbClr val="1F1F1F"/>
                </a:solidFill>
                <a:latin typeface="Lato"/>
                <a:ea typeface="Lato"/>
                <a:cs typeface="Lato"/>
                <a:sym typeface="Lato"/>
              </a:rPr>
              <a:t> with sleep can boost declarative memory</a:t>
            </a:r>
            <a:endParaRPr sz="1800">
              <a:latin typeface="Lato"/>
              <a:ea typeface="Lato"/>
              <a:cs typeface="Lato"/>
              <a:sym typeface="Lato"/>
            </a:endParaRPr>
          </a:p>
        </p:txBody>
      </p:sp>
      <p:pic>
        <p:nvPicPr>
          <p:cNvPr id="297" name="Google Shape;297;p29"/>
          <p:cNvPicPr preferRelativeResize="0"/>
          <p:nvPr/>
        </p:nvPicPr>
        <p:blipFill>
          <a:blip r:embed="rId3">
            <a:alphaModFix/>
          </a:blip>
          <a:stretch>
            <a:fillRect/>
          </a:stretch>
        </p:blipFill>
        <p:spPr>
          <a:xfrm>
            <a:off x="6924825" y="3015125"/>
            <a:ext cx="2012700" cy="2012700"/>
          </a:xfrm>
          <a:prstGeom prst="rect">
            <a:avLst/>
          </a:prstGeom>
          <a:noFill/>
          <a:ln>
            <a:noFill/>
          </a:ln>
        </p:spPr>
      </p:pic>
      <p:pic>
        <p:nvPicPr>
          <p:cNvPr descr="Slow oscillations play a causal role in the consolidation of memory during sleep. In this video, Hong-Viet Ngo and Jan Born describe how they synchronized the presentation of auditory clicks to the brain's own slow oscillation rhythm to enhance slow oscillation activity and strengthen consolidation of word-pair memories. For more information, see Ngo et al., Neuron 78(3)." id="298" name="Google Shape;298;p29" title="Auditory Closed-Loop Stimulation of Sleep Slow Oscillations">
            <a:hlinkClick r:id="rId4"/>
          </p:cNvPr>
          <p:cNvPicPr preferRelativeResize="0"/>
          <p:nvPr/>
        </p:nvPicPr>
        <p:blipFill>
          <a:blip r:embed="rId5">
            <a:alphaModFix/>
          </a:blip>
          <a:stretch>
            <a:fillRect/>
          </a:stretch>
        </p:blipFill>
        <p:spPr>
          <a:xfrm>
            <a:off x="1995425" y="880377"/>
            <a:ext cx="4342150" cy="24424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1000"/>
                                        <p:tgtEl>
                                          <p:spTgt spid="2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49CD2"/>
        </a:solidFill>
      </p:bgPr>
    </p:bg>
    <p:spTree>
      <p:nvGrpSpPr>
        <p:cNvPr id="302" name="Shape 302"/>
        <p:cNvGrpSpPr/>
        <p:nvPr/>
      </p:nvGrpSpPr>
      <p:grpSpPr>
        <a:xfrm>
          <a:off x="0" y="0"/>
          <a:ext cx="0" cy="0"/>
          <a:chOff x="0" y="0"/>
          <a:chExt cx="0" cy="0"/>
        </a:xfrm>
      </p:grpSpPr>
      <p:sp>
        <p:nvSpPr>
          <p:cNvPr id="303" name="Google Shape;303;p30"/>
          <p:cNvSpPr/>
          <p:nvPr/>
        </p:nvSpPr>
        <p:spPr>
          <a:xfrm>
            <a:off x="5129675" y="1857525"/>
            <a:ext cx="1270962" cy="1139235"/>
          </a:xfrm>
          <a:custGeom>
            <a:rect b="b" l="l" r="r" t="t"/>
            <a:pathLst>
              <a:path extrusionOk="0" h="3735196" w="4003030">
                <a:moveTo>
                  <a:pt x="0" y="0"/>
                </a:moveTo>
                <a:lnTo>
                  <a:pt x="4003030" y="0"/>
                </a:lnTo>
                <a:lnTo>
                  <a:pt x="4003030" y="3735196"/>
                </a:lnTo>
                <a:lnTo>
                  <a:pt x="0" y="3735196"/>
                </a:lnTo>
                <a:lnTo>
                  <a:pt x="0" y="0"/>
                </a:lnTo>
                <a:close/>
              </a:path>
            </a:pathLst>
          </a:custGeom>
          <a:blipFill rotWithShape="1">
            <a:blip r:embed="rId3">
              <a:alphaModFix/>
            </a:blip>
            <a:stretch>
              <a:fillRect b="0" l="0" r="0" t="0"/>
            </a:stretch>
          </a:blipFill>
          <a:ln>
            <a:noFill/>
          </a:ln>
        </p:spPr>
      </p:sp>
      <p:grpSp>
        <p:nvGrpSpPr>
          <p:cNvPr id="304" name="Google Shape;304;p30"/>
          <p:cNvGrpSpPr/>
          <p:nvPr/>
        </p:nvGrpSpPr>
        <p:grpSpPr>
          <a:xfrm>
            <a:off x="99296" y="3216512"/>
            <a:ext cx="1780898" cy="1474527"/>
            <a:chOff x="-17172" y="-69057"/>
            <a:chExt cx="449972" cy="372562"/>
          </a:xfrm>
        </p:grpSpPr>
        <p:sp>
          <p:nvSpPr>
            <p:cNvPr id="305" name="Google Shape;305;p30"/>
            <p:cNvSpPr/>
            <p:nvPr/>
          </p:nvSpPr>
          <p:spPr>
            <a:xfrm>
              <a:off x="0" y="0"/>
              <a:ext cx="432800" cy="303505"/>
            </a:xfrm>
            <a:custGeom>
              <a:rect b="b" l="l" r="r" t="t"/>
              <a:pathLst>
                <a:path extrusionOk="0" h="303505" w="432800">
                  <a:moveTo>
                    <a:pt x="0" y="0"/>
                  </a:moveTo>
                  <a:lnTo>
                    <a:pt x="432800" y="0"/>
                  </a:lnTo>
                  <a:lnTo>
                    <a:pt x="432800" y="303505"/>
                  </a:lnTo>
                  <a:lnTo>
                    <a:pt x="0" y="303505"/>
                  </a:lnTo>
                  <a:close/>
                </a:path>
              </a:pathLst>
            </a:custGeom>
            <a:solidFill>
              <a:srgbClr val="000000">
                <a:alpha val="0"/>
              </a:srgbClr>
            </a:solidFill>
            <a:ln>
              <a:noFill/>
            </a:ln>
          </p:spPr>
        </p:sp>
        <p:sp>
          <p:nvSpPr>
            <p:cNvPr id="306" name="Google Shape;306;p30"/>
            <p:cNvSpPr txBox="1"/>
            <p:nvPr/>
          </p:nvSpPr>
          <p:spPr>
            <a:xfrm>
              <a:off x="-17172" y="-69057"/>
              <a:ext cx="432900" cy="351000"/>
            </a:xfrm>
            <a:prstGeom prst="rect">
              <a:avLst/>
            </a:prstGeom>
            <a:noFill/>
            <a:ln>
              <a:noFill/>
            </a:ln>
          </p:spPr>
          <p:txBody>
            <a:bodyPr anchorCtr="0" anchor="ctr" bIns="79425" lIns="79425" spcFirstLastPara="1" rIns="79425" wrap="square" tIns="79425">
              <a:noAutofit/>
            </a:bodyPr>
            <a:lstStyle/>
            <a:p>
              <a:pPr indent="0" lvl="0" marL="0" marR="0" rtl="0" algn="ctr">
                <a:lnSpc>
                  <a:spcPct val="110979"/>
                </a:lnSpc>
                <a:spcBef>
                  <a:spcPts val="0"/>
                </a:spcBef>
                <a:spcAft>
                  <a:spcPts val="0"/>
                </a:spcAft>
                <a:buNone/>
              </a:pPr>
              <a:r>
                <a:rPr b="0" i="0" lang="en" sz="1700" u="none" cap="none" strike="noStrike">
                  <a:solidFill>
                    <a:srgbClr val="462977"/>
                  </a:solidFill>
                  <a:latin typeface="Lato Black"/>
                  <a:ea typeface="Lato Black"/>
                  <a:cs typeface="Lato Black"/>
                  <a:sym typeface="Lato Black"/>
                </a:rPr>
                <a:t>Device detects the user’s brain waves during sleep</a:t>
              </a:r>
              <a:endParaRPr sz="700"/>
            </a:p>
          </p:txBody>
        </p:sp>
      </p:grpSp>
      <p:grpSp>
        <p:nvGrpSpPr>
          <p:cNvPr id="307" name="Google Shape;307;p30"/>
          <p:cNvGrpSpPr/>
          <p:nvPr/>
        </p:nvGrpSpPr>
        <p:grpSpPr>
          <a:xfrm>
            <a:off x="2495252" y="3179893"/>
            <a:ext cx="1859940" cy="1632592"/>
            <a:chOff x="0" y="-47625"/>
            <a:chExt cx="469943" cy="412500"/>
          </a:xfrm>
        </p:grpSpPr>
        <p:sp>
          <p:nvSpPr>
            <p:cNvPr id="308" name="Google Shape;308;p30"/>
            <p:cNvSpPr/>
            <p:nvPr/>
          </p:nvSpPr>
          <p:spPr>
            <a:xfrm>
              <a:off x="0" y="0"/>
              <a:ext cx="469943" cy="364875"/>
            </a:xfrm>
            <a:custGeom>
              <a:rect b="b" l="l" r="r" t="t"/>
              <a:pathLst>
                <a:path extrusionOk="0" h="364875" w="469943">
                  <a:moveTo>
                    <a:pt x="0" y="0"/>
                  </a:moveTo>
                  <a:lnTo>
                    <a:pt x="469943" y="0"/>
                  </a:lnTo>
                  <a:lnTo>
                    <a:pt x="469943" y="364875"/>
                  </a:lnTo>
                  <a:lnTo>
                    <a:pt x="0" y="364875"/>
                  </a:lnTo>
                  <a:close/>
                </a:path>
              </a:pathLst>
            </a:custGeom>
            <a:solidFill>
              <a:srgbClr val="000000">
                <a:alpha val="0"/>
              </a:srgbClr>
            </a:solidFill>
            <a:ln>
              <a:noFill/>
            </a:ln>
          </p:spPr>
        </p:sp>
        <p:sp>
          <p:nvSpPr>
            <p:cNvPr id="309" name="Google Shape;309;p30"/>
            <p:cNvSpPr txBox="1"/>
            <p:nvPr/>
          </p:nvSpPr>
          <p:spPr>
            <a:xfrm>
              <a:off x="0" y="-47625"/>
              <a:ext cx="469800" cy="412500"/>
            </a:xfrm>
            <a:prstGeom prst="rect">
              <a:avLst/>
            </a:prstGeom>
            <a:noFill/>
            <a:ln>
              <a:noFill/>
            </a:ln>
          </p:spPr>
          <p:txBody>
            <a:bodyPr anchorCtr="0" anchor="ctr" bIns="79425" lIns="79425" spcFirstLastPara="1" rIns="79425" wrap="square" tIns="79425">
              <a:noAutofit/>
            </a:bodyPr>
            <a:lstStyle/>
            <a:p>
              <a:pPr indent="0" lvl="0" marL="0" marR="0" rtl="0" algn="ctr">
                <a:lnSpc>
                  <a:spcPct val="110979"/>
                </a:lnSpc>
                <a:spcBef>
                  <a:spcPts val="0"/>
                </a:spcBef>
                <a:spcAft>
                  <a:spcPts val="0"/>
                </a:spcAft>
                <a:buNone/>
              </a:pPr>
              <a:r>
                <a:rPr b="0" i="0" lang="en" sz="1700" u="none" cap="none" strike="noStrike">
                  <a:solidFill>
                    <a:srgbClr val="462977"/>
                  </a:solidFill>
                  <a:latin typeface="Lato Black"/>
                  <a:ea typeface="Lato Black"/>
                  <a:cs typeface="Lato Black"/>
                  <a:sym typeface="Lato Black"/>
                </a:rPr>
                <a:t>Software analyzes brain waves for slow wave sleep in real time</a:t>
              </a:r>
              <a:endParaRPr sz="700"/>
            </a:p>
          </p:txBody>
        </p:sp>
      </p:grpSp>
      <p:grpSp>
        <p:nvGrpSpPr>
          <p:cNvPr id="310" name="Google Shape;310;p30"/>
          <p:cNvGrpSpPr/>
          <p:nvPr/>
        </p:nvGrpSpPr>
        <p:grpSpPr>
          <a:xfrm>
            <a:off x="4814219" y="3058382"/>
            <a:ext cx="2017291" cy="1875997"/>
            <a:chOff x="0" y="-47625"/>
            <a:chExt cx="509700" cy="474000"/>
          </a:xfrm>
        </p:grpSpPr>
        <p:sp>
          <p:nvSpPr>
            <p:cNvPr id="311" name="Google Shape;311;p30"/>
            <p:cNvSpPr/>
            <p:nvPr/>
          </p:nvSpPr>
          <p:spPr>
            <a:xfrm>
              <a:off x="0" y="0"/>
              <a:ext cx="509669" cy="426280"/>
            </a:xfrm>
            <a:custGeom>
              <a:rect b="b" l="l" r="r" t="t"/>
              <a:pathLst>
                <a:path extrusionOk="0" h="426280" w="509669">
                  <a:moveTo>
                    <a:pt x="0" y="0"/>
                  </a:moveTo>
                  <a:lnTo>
                    <a:pt x="509669" y="0"/>
                  </a:lnTo>
                  <a:lnTo>
                    <a:pt x="509669" y="426280"/>
                  </a:lnTo>
                  <a:lnTo>
                    <a:pt x="0" y="426280"/>
                  </a:lnTo>
                  <a:close/>
                </a:path>
              </a:pathLst>
            </a:custGeom>
            <a:solidFill>
              <a:srgbClr val="000000">
                <a:alpha val="0"/>
              </a:srgbClr>
            </a:solidFill>
            <a:ln>
              <a:noFill/>
            </a:ln>
          </p:spPr>
        </p:sp>
        <p:sp>
          <p:nvSpPr>
            <p:cNvPr id="312" name="Google Shape;312;p30"/>
            <p:cNvSpPr txBox="1"/>
            <p:nvPr/>
          </p:nvSpPr>
          <p:spPr>
            <a:xfrm>
              <a:off x="0" y="-47625"/>
              <a:ext cx="509700" cy="474000"/>
            </a:xfrm>
            <a:prstGeom prst="rect">
              <a:avLst/>
            </a:prstGeom>
            <a:noFill/>
            <a:ln>
              <a:noFill/>
            </a:ln>
          </p:spPr>
          <p:txBody>
            <a:bodyPr anchorCtr="0" anchor="ctr" bIns="79425" lIns="79425" spcFirstLastPara="1" rIns="79425" wrap="square" tIns="79425">
              <a:noAutofit/>
            </a:bodyPr>
            <a:lstStyle/>
            <a:p>
              <a:pPr indent="0" lvl="0" marL="0" marR="0" rtl="0" algn="ctr">
                <a:lnSpc>
                  <a:spcPct val="110996"/>
                </a:lnSpc>
                <a:spcBef>
                  <a:spcPts val="0"/>
                </a:spcBef>
                <a:spcAft>
                  <a:spcPts val="0"/>
                </a:spcAft>
                <a:buNone/>
              </a:pPr>
              <a:r>
                <a:rPr b="0" i="0" lang="en" sz="1700" u="none" cap="none" strike="noStrike">
                  <a:solidFill>
                    <a:srgbClr val="462977"/>
                  </a:solidFill>
                  <a:latin typeface="Lato Black"/>
                  <a:ea typeface="Lato Black"/>
                  <a:cs typeface="Lato Black"/>
                  <a:sym typeface="Lato Black"/>
                </a:rPr>
                <a:t>Speakers transmit specific sound frequencies to amplify and prolong slow waves</a:t>
              </a:r>
              <a:endParaRPr sz="700"/>
            </a:p>
          </p:txBody>
        </p:sp>
      </p:grpSp>
      <p:grpSp>
        <p:nvGrpSpPr>
          <p:cNvPr id="313" name="Google Shape;313;p30"/>
          <p:cNvGrpSpPr/>
          <p:nvPr/>
        </p:nvGrpSpPr>
        <p:grpSpPr>
          <a:xfrm>
            <a:off x="7004856" y="3111943"/>
            <a:ext cx="2105447" cy="1332756"/>
            <a:chOff x="0" y="-64794"/>
            <a:chExt cx="531974" cy="336742"/>
          </a:xfrm>
        </p:grpSpPr>
        <p:sp>
          <p:nvSpPr>
            <p:cNvPr id="314" name="Google Shape;314;p30"/>
            <p:cNvSpPr/>
            <p:nvPr/>
          </p:nvSpPr>
          <p:spPr>
            <a:xfrm>
              <a:off x="0" y="0"/>
              <a:ext cx="498235" cy="271948"/>
            </a:xfrm>
            <a:custGeom>
              <a:rect b="b" l="l" r="r" t="t"/>
              <a:pathLst>
                <a:path extrusionOk="0" h="271948" w="498235">
                  <a:moveTo>
                    <a:pt x="0" y="0"/>
                  </a:moveTo>
                  <a:lnTo>
                    <a:pt x="498235" y="0"/>
                  </a:lnTo>
                  <a:lnTo>
                    <a:pt x="498235" y="271948"/>
                  </a:lnTo>
                  <a:lnTo>
                    <a:pt x="0" y="271948"/>
                  </a:lnTo>
                  <a:close/>
                </a:path>
              </a:pathLst>
            </a:custGeom>
            <a:solidFill>
              <a:srgbClr val="000000">
                <a:alpha val="0"/>
              </a:srgbClr>
            </a:solidFill>
            <a:ln>
              <a:noFill/>
            </a:ln>
          </p:spPr>
        </p:sp>
        <p:sp>
          <p:nvSpPr>
            <p:cNvPr id="315" name="Google Shape;315;p30"/>
            <p:cNvSpPr txBox="1"/>
            <p:nvPr/>
          </p:nvSpPr>
          <p:spPr>
            <a:xfrm>
              <a:off x="33674" y="-64794"/>
              <a:ext cx="498300" cy="319500"/>
            </a:xfrm>
            <a:prstGeom prst="rect">
              <a:avLst/>
            </a:prstGeom>
            <a:noFill/>
            <a:ln>
              <a:noFill/>
            </a:ln>
          </p:spPr>
          <p:txBody>
            <a:bodyPr anchorCtr="0" anchor="ctr" bIns="79425" lIns="79425" spcFirstLastPara="1" rIns="79425" wrap="square" tIns="79425">
              <a:noAutofit/>
            </a:bodyPr>
            <a:lstStyle/>
            <a:p>
              <a:pPr indent="0" lvl="0" marL="0" marR="0" rtl="0" algn="ctr">
                <a:lnSpc>
                  <a:spcPct val="110979"/>
                </a:lnSpc>
                <a:spcBef>
                  <a:spcPts val="0"/>
                </a:spcBef>
                <a:spcAft>
                  <a:spcPts val="0"/>
                </a:spcAft>
                <a:buNone/>
              </a:pPr>
              <a:r>
                <a:rPr b="0" i="0" lang="en" sz="1700" u="none" cap="none" strike="noStrike">
                  <a:solidFill>
                    <a:srgbClr val="462977"/>
                  </a:solidFill>
                  <a:latin typeface="Lato Black"/>
                  <a:ea typeface="Lato Black"/>
                  <a:cs typeface="Lato Black"/>
                  <a:sym typeface="Lato Black"/>
                </a:rPr>
                <a:t>Better quality sleep!</a:t>
              </a:r>
              <a:endParaRPr sz="700"/>
            </a:p>
          </p:txBody>
        </p:sp>
      </p:grpSp>
      <p:sp>
        <p:nvSpPr>
          <p:cNvPr id="316" name="Google Shape;316;p30"/>
          <p:cNvSpPr/>
          <p:nvPr/>
        </p:nvSpPr>
        <p:spPr>
          <a:xfrm>
            <a:off x="7416076" y="1857513"/>
            <a:ext cx="1599917" cy="1026319"/>
          </a:xfrm>
          <a:custGeom>
            <a:rect b="b" l="l" r="r" t="t"/>
            <a:pathLst>
              <a:path extrusionOk="0" h="2891039" w="4922822">
                <a:moveTo>
                  <a:pt x="0" y="0"/>
                </a:moveTo>
                <a:lnTo>
                  <a:pt x="4922822" y="0"/>
                </a:lnTo>
                <a:lnTo>
                  <a:pt x="4922822" y="2891039"/>
                </a:lnTo>
                <a:lnTo>
                  <a:pt x="0" y="2891039"/>
                </a:lnTo>
                <a:lnTo>
                  <a:pt x="0" y="0"/>
                </a:lnTo>
                <a:close/>
              </a:path>
            </a:pathLst>
          </a:custGeom>
          <a:blipFill rotWithShape="1">
            <a:blip r:embed="rId4">
              <a:alphaModFix/>
            </a:blip>
            <a:stretch>
              <a:fillRect b="0" l="0" r="0" t="0"/>
            </a:stretch>
          </a:blipFill>
          <a:ln>
            <a:noFill/>
          </a:ln>
        </p:spPr>
      </p:sp>
      <p:sp>
        <p:nvSpPr>
          <p:cNvPr id="317" name="Google Shape;317;p30"/>
          <p:cNvSpPr/>
          <p:nvPr/>
        </p:nvSpPr>
        <p:spPr>
          <a:xfrm>
            <a:off x="5451832" y="2503748"/>
            <a:ext cx="626878" cy="418301"/>
          </a:xfrm>
          <a:custGeom>
            <a:rect b="b" l="l" r="r" t="t"/>
            <a:pathLst>
              <a:path extrusionOk="0" h="1371480" w="1974419">
                <a:moveTo>
                  <a:pt x="0" y="0"/>
                </a:moveTo>
                <a:lnTo>
                  <a:pt x="1974419" y="0"/>
                </a:lnTo>
                <a:lnTo>
                  <a:pt x="1974419" y="1371480"/>
                </a:lnTo>
                <a:lnTo>
                  <a:pt x="0" y="1371480"/>
                </a:lnTo>
                <a:lnTo>
                  <a:pt x="0" y="0"/>
                </a:lnTo>
                <a:close/>
              </a:path>
            </a:pathLst>
          </a:custGeom>
          <a:blipFill rotWithShape="1">
            <a:blip r:embed="rId5">
              <a:alphaModFix/>
            </a:blip>
            <a:stretch>
              <a:fillRect b="0" l="-13477" r="-108123" t="-15429"/>
            </a:stretch>
          </a:blipFill>
          <a:ln>
            <a:noFill/>
          </a:ln>
        </p:spPr>
      </p:sp>
      <p:sp>
        <p:nvSpPr>
          <p:cNvPr id="318" name="Google Shape;318;p30"/>
          <p:cNvSpPr/>
          <p:nvPr/>
        </p:nvSpPr>
        <p:spPr>
          <a:xfrm>
            <a:off x="2724699" y="1957575"/>
            <a:ext cx="1401061" cy="1063405"/>
          </a:xfrm>
          <a:custGeom>
            <a:rect b="b" l="l" r="r" t="t"/>
            <a:pathLst>
              <a:path extrusionOk="0" h="3222439" w="4003030">
                <a:moveTo>
                  <a:pt x="0" y="0"/>
                </a:moveTo>
                <a:lnTo>
                  <a:pt x="4003030" y="0"/>
                </a:lnTo>
                <a:lnTo>
                  <a:pt x="4003030" y="3222439"/>
                </a:lnTo>
                <a:lnTo>
                  <a:pt x="0" y="3222439"/>
                </a:lnTo>
                <a:lnTo>
                  <a:pt x="0" y="0"/>
                </a:lnTo>
                <a:close/>
              </a:path>
            </a:pathLst>
          </a:custGeom>
          <a:blipFill rotWithShape="1">
            <a:blip r:embed="rId6">
              <a:alphaModFix/>
            </a:blip>
            <a:stretch>
              <a:fillRect b="0" l="0" r="0" t="0"/>
            </a:stretch>
          </a:blipFill>
          <a:ln>
            <a:noFill/>
          </a:ln>
        </p:spPr>
      </p:sp>
      <p:sp>
        <p:nvSpPr>
          <p:cNvPr id="319" name="Google Shape;319;p30"/>
          <p:cNvSpPr/>
          <p:nvPr/>
        </p:nvSpPr>
        <p:spPr>
          <a:xfrm>
            <a:off x="2729325" y="2069575"/>
            <a:ext cx="1361030" cy="351266"/>
          </a:xfrm>
          <a:custGeom>
            <a:rect b="b" l="l" r="r" t="t"/>
            <a:pathLst>
              <a:path extrusionOk="0" h="1040788" w="4003030">
                <a:moveTo>
                  <a:pt x="0" y="0"/>
                </a:moveTo>
                <a:lnTo>
                  <a:pt x="4003030" y="0"/>
                </a:lnTo>
                <a:lnTo>
                  <a:pt x="4003030" y="1040788"/>
                </a:lnTo>
                <a:lnTo>
                  <a:pt x="0" y="1040788"/>
                </a:lnTo>
                <a:lnTo>
                  <a:pt x="0" y="0"/>
                </a:lnTo>
                <a:close/>
              </a:path>
            </a:pathLst>
          </a:custGeom>
          <a:blipFill rotWithShape="1">
            <a:blip r:embed="rId7">
              <a:alphaModFix/>
            </a:blip>
            <a:stretch>
              <a:fillRect b="0" l="0" r="0" t="0"/>
            </a:stretch>
          </a:blipFill>
          <a:ln>
            <a:noFill/>
          </a:ln>
        </p:spPr>
      </p:sp>
      <p:sp>
        <p:nvSpPr>
          <p:cNvPr id="320" name="Google Shape;320;p30"/>
          <p:cNvSpPr/>
          <p:nvPr/>
        </p:nvSpPr>
        <p:spPr>
          <a:xfrm>
            <a:off x="2724700" y="2390200"/>
            <a:ext cx="1361030" cy="312236"/>
          </a:xfrm>
          <a:custGeom>
            <a:rect b="b" l="l" r="r" t="t"/>
            <a:pathLst>
              <a:path extrusionOk="0" h="1040788" w="4003030">
                <a:moveTo>
                  <a:pt x="0" y="0"/>
                </a:moveTo>
                <a:lnTo>
                  <a:pt x="4003030" y="0"/>
                </a:lnTo>
                <a:lnTo>
                  <a:pt x="4003030" y="1040788"/>
                </a:lnTo>
                <a:lnTo>
                  <a:pt x="0" y="1040788"/>
                </a:lnTo>
                <a:lnTo>
                  <a:pt x="0" y="0"/>
                </a:lnTo>
                <a:close/>
              </a:path>
            </a:pathLst>
          </a:custGeom>
          <a:blipFill rotWithShape="1">
            <a:blip r:embed="rId7">
              <a:alphaModFix/>
            </a:blip>
            <a:stretch>
              <a:fillRect b="0" l="0" r="0" t="0"/>
            </a:stretch>
          </a:blipFill>
          <a:ln>
            <a:noFill/>
          </a:ln>
        </p:spPr>
      </p:sp>
      <p:sp>
        <p:nvSpPr>
          <p:cNvPr id="321" name="Google Shape;321;p30"/>
          <p:cNvSpPr/>
          <p:nvPr/>
        </p:nvSpPr>
        <p:spPr>
          <a:xfrm>
            <a:off x="207200" y="1758200"/>
            <a:ext cx="1497522" cy="1353761"/>
          </a:xfrm>
          <a:custGeom>
            <a:rect b="b" l="l" r="r" t="t"/>
            <a:pathLst>
              <a:path extrusionOk="0" h="4041079" w="4437102">
                <a:moveTo>
                  <a:pt x="0" y="0"/>
                </a:moveTo>
                <a:lnTo>
                  <a:pt x="4437102" y="0"/>
                </a:lnTo>
                <a:lnTo>
                  <a:pt x="4437102" y="4041079"/>
                </a:lnTo>
                <a:lnTo>
                  <a:pt x="0" y="4041079"/>
                </a:lnTo>
                <a:lnTo>
                  <a:pt x="0" y="0"/>
                </a:lnTo>
                <a:close/>
              </a:path>
            </a:pathLst>
          </a:custGeom>
          <a:blipFill rotWithShape="1">
            <a:blip r:embed="rId8">
              <a:alphaModFix/>
            </a:blip>
            <a:stretch>
              <a:fillRect b="-45199" l="-18699" r="-15008" t="-1609"/>
            </a:stretch>
          </a:blipFill>
          <a:ln>
            <a:noFill/>
          </a:ln>
        </p:spPr>
      </p:sp>
      <p:sp>
        <p:nvSpPr>
          <p:cNvPr id="322" name="Google Shape;322;p30"/>
          <p:cNvSpPr/>
          <p:nvPr/>
        </p:nvSpPr>
        <p:spPr>
          <a:xfrm>
            <a:off x="8698189" y="1805130"/>
            <a:ext cx="354753" cy="312828"/>
          </a:xfrm>
          <a:custGeom>
            <a:rect b="b" l="l" r="r" t="t"/>
            <a:pathLst>
              <a:path extrusionOk="0" h="834207" w="946008">
                <a:moveTo>
                  <a:pt x="0" y="0"/>
                </a:moveTo>
                <a:lnTo>
                  <a:pt x="946008" y="0"/>
                </a:lnTo>
                <a:lnTo>
                  <a:pt x="946008" y="834207"/>
                </a:lnTo>
                <a:lnTo>
                  <a:pt x="0" y="834207"/>
                </a:lnTo>
                <a:lnTo>
                  <a:pt x="0" y="0"/>
                </a:lnTo>
                <a:close/>
              </a:path>
            </a:pathLst>
          </a:custGeom>
          <a:blipFill rotWithShape="1">
            <a:blip r:embed="rId9">
              <a:alphaModFix/>
            </a:blip>
            <a:stretch>
              <a:fillRect b="0" l="0" r="0" t="0"/>
            </a:stretch>
          </a:blipFill>
          <a:ln>
            <a:noFill/>
          </a:ln>
        </p:spPr>
      </p:sp>
      <p:sp>
        <p:nvSpPr>
          <p:cNvPr id="323" name="Google Shape;323;p30"/>
          <p:cNvSpPr txBox="1"/>
          <p:nvPr/>
        </p:nvSpPr>
        <p:spPr>
          <a:xfrm>
            <a:off x="257703" y="376790"/>
            <a:ext cx="5388600" cy="936000"/>
          </a:xfrm>
          <a:prstGeom prst="rect">
            <a:avLst/>
          </a:prstGeom>
          <a:noFill/>
          <a:ln>
            <a:noFill/>
          </a:ln>
        </p:spPr>
        <p:txBody>
          <a:bodyPr anchorCtr="0" anchor="t" bIns="0" lIns="0" spcFirstLastPara="1" rIns="0" wrap="square" tIns="0">
            <a:spAutoFit/>
          </a:bodyPr>
          <a:lstStyle/>
          <a:p>
            <a:pPr indent="0" lvl="0" marL="0" marR="0" rtl="0" algn="l">
              <a:lnSpc>
                <a:spcPct val="95000"/>
              </a:lnSpc>
              <a:spcBef>
                <a:spcPts val="0"/>
              </a:spcBef>
              <a:spcAft>
                <a:spcPts val="0"/>
              </a:spcAft>
              <a:buNone/>
            </a:pPr>
            <a:r>
              <a:rPr b="1" lang="en" sz="6400">
                <a:solidFill>
                  <a:schemeClr val="lt1"/>
                </a:solidFill>
                <a:latin typeface="League Spartan"/>
                <a:ea typeface="League Spartan"/>
                <a:cs typeface="League Spartan"/>
                <a:sym typeface="League Spartan"/>
              </a:rPr>
              <a:t>H</a:t>
            </a:r>
            <a:r>
              <a:rPr b="1" i="0" lang="en" sz="6400" u="none" cap="none" strike="noStrike">
                <a:solidFill>
                  <a:schemeClr val="lt1"/>
                </a:solidFill>
                <a:latin typeface="League Spartan"/>
                <a:ea typeface="League Spartan"/>
                <a:cs typeface="League Spartan"/>
                <a:sym typeface="League Spartan"/>
              </a:rPr>
              <a:t>ow it works</a:t>
            </a:r>
            <a:endParaRPr b="1" sz="700">
              <a:solidFill>
                <a:schemeClr val="lt1"/>
              </a:solidFill>
            </a:endParaRPr>
          </a:p>
        </p:txBody>
      </p:sp>
      <p:sp>
        <p:nvSpPr>
          <p:cNvPr id="324" name="Google Shape;324;p30"/>
          <p:cNvSpPr/>
          <p:nvPr/>
        </p:nvSpPr>
        <p:spPr>
          <a:xfrm>
            <a:off x="7098963" y="3132525"/>
            <a:ext cx="1917216" cy="1139184"/>
          </a:xfrm>
          <a:prstGeom prst="cloud">
            <a:avLst/>
          </a:prstGeom>
          <a:noFill/>
          <a:ln cap="flat" cmpd="sng" w="9525">
            <a:solidFill>
              <a:srgbClr val="FFFAB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cxnSp>
        <p:nvCxnSpPr>
          <p:cNvPr id="325" name="Google Shape;325;p30"/>
          <p:cNvCxnSpPr/>
          <p:nvPr/>
        </p:nvCxnSpPr>
        <p:spPr>
          <a:xfrm flipH="1" rot="10800000">
            <a:off x="1843908" y="2488980"/>
            <a:ext cx="741600" cy="600"/>
          </a:xfrm>
          <a:prstGeom prst="straightConnector1">
            <a:avLst/>
          </a:prstGeom>
          <a:noFill/>
          <a:ln cap="rnd" cmpd="sng" w="114300">
            <a:solidFill>
              <a:srgbClr val="FEE763"/>
            </a:solidFill>
            <a:prstDash val="solid"/>
            <a:round/>
            <a:headEnd len="sm" w="sm" type="none"/>
            <a:tailEnd len="med" w="med" type="stealth"/>
          </a:ln>
        </p:spPr>
      </p:cxnSp>
      <p:cxnSp>
        <p:nvCxnSpPr>
          <p:cNvPr id="326" name="Google Shape;326;p30"/>
          <p:cNvCxnSpPr/>
          <p:nvPr/>
        </p:nvCxnSpPr>
        <p:spPr>
          <a:xfrm flipH="1" rot="10800000">
            <a:off x="4341795" y="2488980"/>
            <a:ext cx="741600" cy="600"/>
          </a:xfrm>
          <a:prstGeom prst="straightConnector1">
            <a:avLst/>
          </a:prstGeom>
          <a:noFill/>
          <a:ln cap="rnd" cmpd="sng" w="114300">
            <a:solidFill>
              <a:srgbClr val="FEE763"/>
            </a:solidFill>
            <a:prstDash val="solid"/>
            <a:round/>
            <a:headEnd len="sm" w="sm" type="none"/>
            <a:tailEnd len="med" w="med" type="stealth"/>
          </a:ln>
        </p:spPr>
      </p:cxnSp>
      <p:cxnSp>
        <p:nvCxnSpPr>
          <p:cNvPr id="327" name="Google Shape;327;p30"/>
          <p:cNvCxnSpPr/>
          <p:nvPr/>
        </p:nvCxnSpPr>
        <p:spPr>
          <a:xfrm flipH="1" rot="10800000">
            <a:off x="6537545" y="2488980"/>
            <a:ext cx="741600" cy="600"/>
          </a:xfrm>
          <a:prstGeom prst="straightConnector1">
            <a:avLst/>
          </a:prstGeom>
          <a:noFill/>
          <a:ln cap="rnd" cmpd="sng" w="114300">
            <a:solidFill>
              <a:srgbClr val="FEE763"/>
            </a:solidFill>
            <a:prstDash val="solid"/>
            <a:round/>
            <a:headEnd len="sm" w="sm" type="none"/>
            <a:tailEnd len="med" w="med" type="stealth"/>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31" name="Shape 331"/>
        <p:cNvGrpSpPr/>
        <p:nvPr/>
      </p:nvGrpSpPr>
      <p:grpSpPr>
        <a:xfrm>
          <a:off x="0" y="0"/>
          <a:ext cx="0" cy="0"/>
          <a:chOff x="0" y="0"/>
          <a:chExt cx="0" cy="0"/>
        </a:xfrm>
      </p:grpSpPr>
      <p:sp>
        <p:nvSpPr>
          <p:cNvPr id="332" name="Google Shape;332;p31"/>
          <p:cNvSpPr txBox="1"/>
          <p:nvPr>
            <p:ph type="title"/>
          </p:nvPr>
        </p:nvSpPr>
        <p:spPr>
          <a:xfrm>
            <a:off x="228600" y="137325"/>
            <a:ext cx="6025500" cy="571500"/>
          </a:xfrm>
          <a:prstGeom prst="rect">
            <a:avLst/>
          </a:prstGeom>
        </p:spPr>
        <p:txBody>
          <a:bodyPr anchorCtr="0" anchor="ctr" bIns="22850" lIns="45725" spcFirstLastPara="1" rIns="45725" wrap="square" tIns="22850">
            <a:normAutofit fontScale="90000"/>
          </a:bodyPr>
          <a:lstStyle/>
          <a:p>
            <a:pPr indent="0" lvl="0" marL="0" rtl="0" algn="l">
              <a:spcBef>
                <a:spcPts val="0"/>
              </a:spcBef>
              <a:spcAft>
                <a:spcPts val="0"/>
              </a:spcAft>
              <a:buNone/>
            </a:pPr>
            <a:r>
              <a:rPr b="1" lang="en" sz="4000">
                <a:solidFill>
                  <a:srgbClr val="462977"/>
                </a:solidFill>
                <a:latin typeface="League Spartan"/>
                <a:ea typeface="League Spartan"/>
                <a:cs typeface="League Spartan"/>
                <a:sym typeface="League Spartan"/>
              </a:rPr>
              <a:t>How you can get</a:t>
            </a:r>
            <a:r>
              <a:rPr b="1" lang="en">
                <a:solidFill>
                  <a:srgbClr val="462977"/>
                </a:solidFill>
              </a:rPr>
              <a:t> </a:t>
            </a:r>
            <a:r>
              <a:rPr b="1" lang="en" sz="4000">
                <a:solidFill>
                  <a:srgbClr val="462977"/>
                </a:solidFill>
                <a:latin typeface="League Spartan"/>
                <a:ea typeface="League Spartan"/>
                <a:cs typeface="League Spartan"/>
                <a:sym typeface="League Spartan"/>
              </a:rPr>
              <a:t>involved!</a:t>
            </a:r>
            <a:endParaRPr b="1">
              <a:solidFill>
                <a:srgbClr val="462977"/>
              </a:solidFill>
            </a:endParaRPr>
          </a:p>
        </p:txBody>
      </p:sp>
      <p:sp>
        <p:nvSpPr>
          <p:cNvPr id="333" name="Google Shape;333;p31"/>
          <p:cNvSpPr txBox="1"/>
          <p:nvPr>
            <p:ph idx="1" type="body"/>
          </p:nvPr>
        </p:nvSpPr>
        <p:spPr>
          <a:xfrm>
            <a:off x="120225" y="809950"/>
            <a:ext cx="8718300" cy="2263200"/>
          </a:xfrm>
          <a:prstGeom prst="rect">
            <a:avLst/>
          </a:prstGeom>
        </p:spPr>
        <p:txBody>
          <a:bodyPr anchorCtr="0" anchor="t" bIns="22850" lIns="45725" spcFirstLastPara="1" rIns="45725" wrap="square" tIns="22850">
            <a:normAutofit fontScale="32500" lnSpcReduction="10000"/>
          </a:bodyPr>
          <a:lstStyle/>
          <a:p>
            <a:pPr indent="-305990" lvl="0" marL="457200" rtl="0" algn="l">
              <a:spcBef>
                <a:spcPts val="200"/>
              </a:spcBef>
              <a:spcAft>
                <a:spcPts val="0"/>
              </a:spcAft>
              <a:buClr>
                <a:srgbClr val="462977"/>
              </a:buClr>
              <a:buSzPct val="100000"/>
              <a:buFont typeface="Lato"/>
              <a:buChar char="•"/>
            </a:pPr>
            <a:r>
              <a:rPr lang="en" sz="3750">
                <a:solidFill>
                  <a:srgbClr val="462977"/>
                </a:solidFill>
                <a:latin typeface="Lato"/>
                <a:ea typeface="Lato"/>
                <a:cs typeface="Lato"/>
                <a:sym typeface="Lato"/>
              </a:rPr>
              <a:t>We are looking for students to work on building a prototype device, and we currently have over $50,000 in funding for its development. </a:t>
            </a:r>
            <a:endParaRPr sz="3750">
              <a:solidFill>
                <a:srgbClr val="462977"/>
              </a:solidFill>
              <a:latin typeface="Lato"/>
              <a:ea typeface="Lato"/>
              <a:cs typeface="Lato"/>
              <a:sym typeface="Lato"/>
            </a:endParaRPr>
          </a:p>
          <a:p>
            <a:pPr indent="-305990" lvl="0" marL="457200" rtl="0" algn="l">
              <a:spcBef>
                <a:spcPts val="0"/>
              </a:spcBef>
              <a:spcAft>
                <a:spcPts val="0"/>
              </a:spcAft>
              <a:buClr>
                <a:srgbClr val="462977"/>
              </a:buClr>
              <a:buSzPct val="100000"/>
              <a:buFont typeface="Lato"/>
              <a:buChar char="•"/>
            </a:pPr>
            <a:r>
              <a:rPr lang="en" sz="3750">
                <a:solidFill>
                  <a:srgbClr val="462977"/>
                </a:solidFill>
                <a:latin typeface="Lato"/>
                <a:ea typeface="Lato"/>
                <a:cs typeface="Lato"/>
                <a:sym typeface="Lato"/>
              </a:rPr>
              <a:t>We can tailor your work to fit the requirements of the course, and t</a:t>
            </a:r>
            <a:r>
              <a:rPr lang="en" sz="3750">
                <a:solidFill>
                  <a:srgbClr val="462977"/>
                </a:solidFill>
                <a:latin typeface="Lato"/>
                <a:ea typeface="Lato"/>
                <a:cs typeface="Lato"/>
                <a:sym typeface="Lato"/>
              </a:rPr>
              <a:t>he more students the merrier!</a:t>
            </a:r>
            <a:endParaRPr sz="3750">
              <a:solidFill>
                <a:srgbClr val="462977"/>
              </a:solidFill>
              <a:latin typeface="Lato"/>
              <a:ea typeface="Lato"/>
              <a:cs typeface="Lato"/>
              <a:sym typeface="Lato"/>
            </a:endParaRPr>
          </a:p>
          <a:p>
            <a:pPr indent="-305990" lvl="0" marL="457200" rtl="0" algn="l">
              <a:spcBef>
                <a:spcPts val="0"/>
              </a:spcBef>
              <a:spcAft>
                <a:spcPts val="0"/>
              </a:spcAft>
              <a:buClr>
                <a:srgbClr val="462977"/>
              </a:buClr>
              <a:buSzPct val="100000"/>
              <a:buFont typeface="Lato"/>
              <a:buChar char="•"/>
            </a:pPr>
            <a:r>
              <a:rPr lang="en" sz="3750">
                <a:solidFill>
                  <a:srgbClr val="462977"/>
                </a:solidFill>
                <a:latin typeface="Lato"/>
                <a:ea typeface="Lato"/>
                <a:cs typeface="Lato"/>
                <a:sym typeface="Lato"/>
              </a:rPr>
              <a:t>If you are interest</a:t>
            </a:r>
            <a:r>
              <a:rPr lang="en" sz="3750">
                <a:solidFill>
                  <a:srgbClr val="462977"/>
                </a:solidFill>
                <a:latin typeface="Lato"/>
                <a:ea typeface="Lato"/>
                <a:cs typeface="Lato"/>
                <a:sym typeface="Lato"/>
              </a:rPr>
              <a:t>ed, email us with your resume, and we will be in touch</a:t>
            </a:r>
            <a:endParaRPr sz="3750">
              <a:solidFill>
                <a:srgbClr val="462977"/>
              </a:solidFill>
              <a:latin typeface="Lato"/>
              <a:ea typeface="Lato"/>
              <a:cs typeface="Lato"/>
              <a:sym typeface="Lato"/>
            </a:endParaRPr>
          </a:p>
          <a:p>
            <a:pPr indent="0" lvl="0" marL="0" rtl="0" algn="l">
              <a:spcBef>
                <a:spcPts val="200"/>
              </a:spcBef>
              <a:spcAft>
                <a:spcPts val="0"/>
              </a:spcAft>
              <a:buNone/>
            </a:pPr>
            <a:r>
              <a:t/>
            </a:r>
            <a:endParaRPr sz="3750">
              <a:solidFill>
                <a:srgbClr val="462977"/>
              </a:solidFill>
              <a:latin typeface="Lato"/>
              <a:ea typeface="Lato"/>
              <a:cs typeface="Lato"/>
              <a:sym typeface="Lato"/>
            </a:endParaRPr>
          </a:p>
          <a:p>
            <a:pPr indent="0" lvl="0" marL="0" rtl="0" algn="ctr">
              <a:spcBef>
                <a:spcPts val="200"/>
              </a:spcBef>
              <a:spcAft>
                <a:spcPts val="0"/>
              </a:spcAft>
              <a:buClr>
                <a:schemeClr val="dk1"/>
              </a:buClr>
              <a:buSzPct val="29333"/>
              <a:buFont typeface="Arial"/>
              <a:buNone/>
            </a:pPr>
            <a:r>
              <a:rPr lang="en" sz="3750">
                <a:solidFill>
                  <a:srgbClr val="462977"/>
                </a:solidFill>
                <a:latin typeface="Lato"/>
                <a:ea typeface="Lato"/>
                <a:cs typeface="Lato"/>
                <a:sym typeface="Lato"/>
              </a:rPr>
              <a:t>Maggie Li</a:t>
            </a:r>
            <a:endParaRPr sz="3750">
              <a:solidFill>
                <a:srgbClr val="462977"/>
              </a:solidFill>
              <a:latin typeface="Lato"/>
              <a:ea typeface="Lato"/>
              <a:cs typeface="Lato"/>
              <a:sym typeface="Lato"/>
            </a:endParaRPr>
          </a:p>
          <a:p>
            <a:pPr indent="0" lvl="0" marL="0" rtl="0" algn="ctr">
              <a:spcBef>
                <a:spcPts val="200"/>
              </a:spcBef>
              <a:spcAft>
                <a:spcPts val="0"/>
              </a:spcAft>
              <a:buClr>
                <a:schemeClr val="dk1"/>
              </a:buClr>
              <a:buSzPct val="29333"/>
              <a:buFont typeface="Arial"/>
              <a:buNone/>
            </a:pPr>
            <a:r>
              <a:rPr b="1" lang="en" sz="3750">
                <a:solidFill>
                  <a:srgbClr val="462977"/>
                </a:solidFill>
                <a:latin typeface="Lato"/>
                <a:ea typeface="Lato"/>
                <a:cs typeface="Lato"/>
                <a:sym typeface="Lato"/>
              </a:rPr>
              <a:t>mtli2@illinois.edu</a:t>
            </a:r>
            <a:endParaRPr b="1" sz="3750">
              <a:solidFill>
                <a:srgbClr val="462977"/>
              </a:solidFill>
              <a:latin typeface="Lato"/>
              <a:ea typeface="Lato"/>
              <a:cs typeface="Lato"/>
              <a:sym typeface="Lato"/>
            </a:endParaRPr>
          </a:p>
          <a:p>
            <a:pPr indent="0" lvl="0" marL="0" rtl="0" algn="ctr">
              <a:spcBef>
                <a:spcPts val="200"/>
              </a:spcBef>
              <a:spcAft>
                <a:spcPts val="0"/>
              </a:spcAft>
              <a:buNone/>
            </a:pPr>
            <a:r>
              <a:rPr lang="en" sz="3750">
                <a:solidFill>
                  <a:srgbClr val="462977"/>
                </a:solidFill>
                <a:latin typeface="Lato"/>
                <a:ea typeface="Lato"/>
                <a:cs typeface="Lato"/>
                <a:sym typeface="Lato"/>
              </a:rPr>
              <a:t>Anvita Mishra</a:t>
            </a:r>
            <a:endParaRPr sz="3750">
              <a:solidFill>
                <a:srgbClr val="462977"/>
              </a:solidFill>
              <a:latin typeface="Lato"/>
              <a:ea typeface="Lato"/>
              <a:cs typeface="Lato"/>
              <a:sym typeface="Lato"/>
            </a:endParaRPr>
          </a:p>
          <a:p>
            <a:pPr indent="0" lvl="0" marL="0" rtl="0" algn="ctr">
              <a:spcBef>
                <a:spcPts val="200"/>
              </a:spcBef>
              <a:spcAft>
                <a:spcPts val="0"/>
              </a:spcAft>
              <a:buNone/>
            </a:pPr>
            <a:r>
              <a:rPr b="1" lang="en" sz="3750">
                <a:solidFill>
                  <a:srgbClr val="462977"/>
                </a:solidFill>
                <a:latin typeface="Lato"/>
                <a:ea typeface="Lato"/>
                <a:cs typeface="Lato"/>
                <a:sym typeface="Lato"/>
              </a:rPr>
              <a:t>anvitam2@illinois.edu</a:t>
            </a:r>
            <a:endParaRPr b="1" sz="3750">
              <a:solidFill>
                <a:srgbClr val="462977"/>
              </a:solidFill>
              <a:latin typeface="Lato"/>
              <a:ea typeface="Lato"/>
              <a:cs typeface="Lato"/>
              <a:sym typeface="Lato"/>
            </a:endParaRPr>
          </a:p>
          <a:p>
            <a:pPr indent="0" lvl="0" marL="0" rtl="0" algn="ctr">
              <a:spcBef>
                <a:spcPts val="200"/>
              </a:spcBef>
              <a:spcAft>
                <a:spcPts val="0"/>
              </a:spcAft>
              <a:buClr>
                <a:schemeClr val="dk1"/>
              </a:buClr>
              <a:buSzPct val="29333"/>
              <a:buFont typeface="Arial"/>
              <a:buNone/>
            </a:pPr>
            <a:r>
              <a:rPr lang="en" sz="3750">
                <a:solidFill>
                  <a:srgbClr val="462977"/>
                </a:solidFill>
                <a:latin typeface="Lato"/>
                <a:ea typeface="Lato"/>
                <a:cs typeface="Lato"/>
                <a:sym typeface="Lato"/>
              </a:rPr>
              <a:t>Laya Krishnan</a:t>
            </a:r>
            <a:endParaRPr sz="3750">
              <a:solidFill>
                <a:srgbClr val="462977"/>
              </a:solidFill>
              <a:latin typeface="Lato"/>
              <a:ea typeface="Lato"/>
              <a:cs typeface="Lato"/>
              <a:sym typeface="Lato"/>
            </a:endParaRPr>
          </a:p>
          <a:p>
            <a:pPr indent="0" lvl="0" marL="0" rtl="0" algn="ctr">
              <a:spcBef>
                <a:spcPts val="200"/>
              </a:spcBef>
              <a:spcAft>
                <a:spcPts val="0"/>
              </a:spcAft>
              <a:buClr>
                <a:schemeClr val="dk1"/>
              </a:buClr>
              <a:buSzPct val="29333"/>
              <a:buFont typeface="Arial"/>
              <a:buNone/>
            </a:pPr>
            <a:r>
              <a:rPr b="1" lang="en" sz="3750">
                <a:solidFill>
                  <a:srgbClr val="462977"/>
                </a:solidFill>
                <a:latin typeface="Lato"/>
                <a:ea typeface="Lato"/>
                <a:cs typeface="Lato"/>
                <a:sym typeface="Lato"/>
              </a:rPr>
              <a:t>lkrish5@illinois.edu </a:t>
            </a:r>
            <a:endParaRPr b="1" sz="3750">
              <a:solidFill>
                <a:srgbClr val="462977"/>
              </a:solidFill>
              <a:latin typeface="Lato"/>
              <a:ea typeface="Lato"/>
              <a:cs typeface="Lato"/>
              <a:sym typeface="Lato"/>
            </a:endParaRPr>
          </a:p>
          <a:p>
            <a:pPr indent="0" lvl="0" marL="0" rtl="0" algn="l">
              <a:spcBef>
                <a:spcPts val="200"/>
              </a:spcBef>
              <a:spcAft>
                <a:spcPts val="0"/>
              </a:spcAft>
              <a:buClr>
                <a:schemeClr val="dk1"/>
              </a:buClr>
              <a:buSzPct val="68750"/>
              <a:buFont typeface="Arial"/>
              <a:buNone/>
            </a:pPr>
            <a:r>
              <a:t/>
            </a:r>
            <a:endParaRPr>
              <a:latin typeface="Lato"/>
              <a:ea typeface="Lato"/>
              <a:cs typeface="Lato"/>
              <a:sym typeface="Lato"/>
            </a:endParaRPr>
          </a:p>
          <a:p>
            <a:pPr indent="0" lvl="0" marL="0" rtl="0" algn="l">
              <a:spcBef>
                <a:spcPts val="200"/>
              </a:spcBef>
              <a:spcAft>
                <a:spcPts val="0"/>
              </a:spcAft>
              <a:buNone/>
            </a:pPr>
            <a:r>
              <a:t/>
            </a:r>
            <a:endParaRPr>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